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1"/>
  </p:sldMasterIdLst>
  <p:notesMasterIdLst>
    <p:notesMasterId r:id="rId24"/>
  </p:notesMasterIdLst>
  <p:sldIdLst>
    <p:sldId id="256" r:id="rId2"/>
    <p:sldId id="286" r:id="rId3"/>
    <p:sldId id="310" r:id="rId4"/>
    <p:sldId id="287" r:id="rId5"/>
    <p:sldId id="285" r:id="rId6"/>
    <p:sldId id="284" r:id="rId7"/>
    <p:sldId id="288" r:id="rId8"/>
    <p:sldId id="312" r:id="rId9"/>
    <p:sldId id="270" r:id="rId10"/>
    <p:sldId id="313" r:id="rId11"/>
    <p:sldId id="311" r:id="rId12"/>
    <p:sldId id="314" r:id="rId13"/>
    <p:sldId id="266" r:id="rId14"/>
    <p:sldId id="268" r:id="rId15"/>
    <p:sldId id="315" r:id="rId16"/>
    <p:sldId id="302" r:id="rId17"/>
    <p:sldId id="308" r:id="rId18"/>
    <p:sldId id="303" r:id="rId19"/>
    <p:sldId id="304" r:id="rId20"/>
    <p:sldId id="309" r:id="rId21"/>
    <p:sldId id="305" r:id="rId22"/>
    <p:sldId id="306" r:id="rId23"/>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kern="1200">
        <a:solidFill>
          <a:schemeClr val="tx1"/>
        </a:solidFill>
        <a:latin typeface="Times New Roman" panose="02020603050405020304" pitchFamily="18" charset="0"/>
        <a:ea typeface="+mn-ea"/>
        <a:cs typeface="+mn-cs"/>
      </a:defRPr>
    </a:lvl5pPr>
    <a:lvl6pPr marL="2286000" algn="l" defTabSz="914400" rtl="0" eaLnBrk="1" latinLnBrk="0" hangingPunct="1">
      <a:defRPr kern="1200">
        <a:solidFill>
          <a:schemeClr val="tx1"/>
        </a:solidFill>
        <a:latin typeface="Times New Roman" panose="02020603050405020304" pitchFamily="18" charset="0"/>
        <a:ea typeface="+mn-ea"/>
        <a:cs typeface="+mn-cs"/>
      </a:defRPr>
    </a:lvl6pPr>
    <a:lvl7pPr marL="2743200" algn="l" defTabSz="914400" rtl="0" eaLnBrk="1" latinLnBrk="0" hangingPunct="1">
      <a:defRPr kern="1200">
        <a:solidFill>
          <a:schemeClr val="tx1"/>
        </a:solidFill>
        <a:latin typeface="Times New Roman" panose="02020603050405020304" pitchFamily="18" charset="0"/>
        <a:ea typeface="+mn-ea"/>
        <a:cs typeface="+mn-cs"/>
      </a:defRPr>
    </a:lvl7pPr>
    <a:lvl8pPr marL="3200400" algn="l" defTabSz="914400" rtl="0" eaLnBrk="1" latinLnBrk="0" hangingPunct="1">
      <a:defRPr kern="1200">
        <a:solidFill>
          <a:schemeClr val="tx1"/>
        </a:solidFill>
        <a:latin typeface="Times New Roman" panose="02020603050405020304" pitchFamily="18" charset="0"/>
        <a:ea typeface="+mn-ea"/>
        <a:cs typeface="+mn-cs"/>
      </a:defRPr>
    </a:lvl8pPr>
    <a:lvl9pPr marL="3657600" algn="l" defTabSz="914400" rtl="0" eaLnBrk="1" latinLnBrk="0" hangingPunct="1">
      <a:defRPr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865" autoAdjust="0"/>
  </p:normalViewPr>
  <p:slideViewPr>
    <p:cSldViewPr>
      <p:cViewPr varScale="1">
        <p:scale>
          <a:sx n="56" d="100"/>
          <a:sy n="56" d="100"/>
        </p:scale>
        <p:origin x="1806" y="4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a:defRPr/>
            </a:pPr>
            <a:fld id="{57605E44-E00D-46BA-ABE2-400AE6F43627}" type="datetimeFigureOut">
              <a:rPr lang="en-US"/>
              <a:pPr>
                <a:defRPr/>
              </a:pPr>
              <a:t>4/1/2020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a:defRPr/>
            </a:pPr>
            <a:fld id="{45021928-CD29-448E-B771-B621B7CFF5D6}" type="slidenum">
              <a:rPr lang="en-US"/>
              <a:pPr>
                <a:defRPr/>
              </a:pPr>
              <a:t>‹#›</a:t>
            </a:fld>
            <a:endParaRPr lang="en-US"/>
          </a:p>
        </p:txBody>
      </p:sp>
    </p:spTree>
    <p:extLst>
      <p:ext uri="{BB962C8B-B14F-4D97-AF65-F5344CB8AC3E}">
        <p14:creationId xmlns:p14="http://schemas.microsoft.com/office/powerpoint/2010/main" val="361197024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45021928-CD29-448E-B771-B621B7CFF5D6}" type="slidenum">
              <a:rPr lang="en-US" smtClean="0"/>
              <a:pPr>
                <a:defRPr/>
              </a:pPr>
              <a:t>2</a:t>
            </a:fld>
            <a:endParaRPr lang="en-US"/>
          </a:p>
        </p:txBody>
      </p:sp>
    </p:spTree>
    <p:extLst>
      <p:ext uri="{BB962C8B-B14F-4D97-AF65-F5344CB8AC3E}">
        <p14:creationId xmlns:p14="http://schemas.microsoft.com/office/powerpoint/2010/main" val="1219294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baseline="0" dirty="0" smtClean="0"/>
          </a:p>
        </p:txBody>
      </p:sp>
      <p:sp>
        <p:nvSpPr>
          <p:cNvPr id="4" name="Slide Number Placeholder 3"/>
          <p:cNvSpPr>
            <a:spLocks noGrp="1"/>
          </p:cNvSpPr>
          <p:nvPr>
            <p:ph type="sldNum" sz="quarter" idx="10"/>
          </p:nvPr>
        </p:nvSpPr>
        <p:spPr/>
        <p:txBody>
          <a:bodyPr/>
          <a:lstStyle/>
          <a:p>
            <a:pPr>
              <a:defRPr/>
            </a:pPr>
            <a:fld id="{45021928-CD29-448E-B771-B621B7CFF5D6}" type="slidenum">
              <a:rPr lang="en-US" smtClean="0"/>
              <a:pPr>
                <a:defRPr/>
              </a:pPr>
              <a:t>3</a:t>
            </a:fld>
            <a:endParaRPr lang="en-US"/>
          </a:p>
        </p:txBody>
      </p:sp>
    </p:spTree>
    <p:extLst>
      <p:ext uri="{BB962C8B-B14F-4D97-AF65-F5344CB8AC3E}">
        <p14:creationId xmlns:p14="http://schemas.microsoft.com/office/powerpoint/2010/main" val="37674830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Now lets take</a:t>
            </a:r>
            <a:r>
              <a:rPr lang="en-US" b="1" baseline="0" dirty="0" smtClean="0"/>
              <a:t> an example in order to understand this concept.</a:t>
            </a:r>
          </a:p>
          <a:p>
            <a:r>
              <a:rPr lang="en-US" b="1" baseline="0" dirty="0" smtClean="0"/>
              <a:t>We have studied earlier how to pass variables and constants to function. In the same way you can pass the arrays inside the main function .keep this thing in your mind that you first have to declare an array and after that you have to just pass ARRAY NAME to that function.</a:t>
            </a:r>
          </a:p>
          <a:p>
            <a:endParaRPr lang="en-US" b="1" baseline="0" dirty="0" smtClean="0"/>
          </a:p>
          <a:p>
            <a:r>
              <a:rPr lang="en-US" b="1" baseline="0" dirty="0" smtClean="0"/>
              <a:t> now what about function definition? The function definition will be same as we have studied earlier…. It will have arguments and will be written in the following way </a:t>
            </a:r>
          </a:p>
          <a:p>
            <a:r>
              <a:rPr lang="en-US" b="1" baseline="0" dirty="0" smtClean="0"/>
              <a:t>Function name( datatype </a:t>
            </a:r>
            <a:r>
              <a:rPr lang="en-US" b="1" baseline="0" dirty="0" err="1" smtClean="0"/>
              <a:t>arrayname</a:t>
            </a:r>
            <a:r>
              <a:rPr lang="en-US" b="1" baseline="0" dirty="0" smtClean="0"/>
              <a:t>[]). And you will easily use the passed array inside this function.</a:t>
            </a:r>
          </a:p>
        </p:txBody>
      </p:sp>
      <p:sp>
        <p:nvSpPr>
          <p:cNvPr id="4" name="Slide Number Placeholder 3"/>
          <p:cNvSpPr>
            <a:spLocks noGrp="1"/>
          </p:cNvSpPr>
          <p:nvPr>
            <p:ph type="sldNum" sz="quarter" idx="10"/>
          </p:nvPr>
        </p:nvSpPr>
        <p:spPr/>
        <p:txBody>
          <a:bodyPr/>
          <a:lstStyle/>
          <a:p>
            <a:pPr>
              <a:defRPr/>
            </a:pPr>
            <a:fld id="{45021928-CD29-448E-B771-B621B7CFF5D6}" type="slidenum">
              <a:rPr lang="en-US" smtClean="0"/>
              <a:pPr>
                <a:defRPr/>
              </a:pPr>
              <a:t>4</a:t>
            </a:fld>
            <a:endParaRPr lang="en-US"/>
          </a:p>
        </p:txBody>
      </p:sp>
    </p:spTree>
    <p:extLst>
      <p:ext uri="{BB962C8B-B14F-4D97-AF65-F5344CB8AC3E}">
        <p14:creationId xmlns:p14="http://schemas.microsoft.com/office/powerpoint/2010/main" val="209492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 you have a function and inside this function there</a:t>
            </a:r>
            <a:r>
              <a:rPr lang="en-US" baseline="0" dirty="0" smtClean="0"/>
              <a:t> is an array which is passed from main to this function. </a:t>
            </a:r>
          </a:p>
          <a:p>
            <a:r>
              <a:rPr lang="en-US" baseline="0" dirty="0" smtClean="0"/>
              <a:t>Here an array named as n[] is declared inside the main and then passed to the function average().</a:t>
            </a:r>
          </a:p>
          <a:p>
            <a:r>
              <a:rPr lang="en-US" baseline="0" dirty="0" smtClean="0"/>
              <a:t>And the array elements are further used to calculate the sum average.</a:t>
            </a:r>
            <a:endParaRPr lang="en-US" dirty="0"/>
          </a:p>
        </p:txBody>
      </p:sp>
      <p:sp>
        <p:nvSpPr>
          <p:cNvPr id="4" name="Slide Number Placeholder 3"/>
          <p:cNvSpPr>
            <a:spLocks noGrp="1"/>
          </p:cNvSpPr>
          <p:nvPr>
            <p:ph type="sldNum" sz="quarter" idx="10"/>
          </p:nvPr>
        </p:nvSpPr>
        <p:spPr/>
        <p:txBody>
          <a:bodyPr/>
          <a:lstStyle/>
          <a:p>
            <a:pPr>
              <a:defRPr/>
            </a:pPr>
            <a:fld id="{45021928-CD29-448E-B771-B621B7CFF5D6}" type="slidenum">
              <a:rPr lang="en-US" smtClean="0"/>
              <a:pPr>
                <a:defRPr/>
              </a:pPr>
              <a:t>7</a:t>
            </a:fld>
            <a:endParaRPr lang="en-US"/>
          </a:p>
        </p:txBody>
      </p:sp>
    </p:spTree>
    <p:extLst>
      <p:ext uri="{BB962C8B-B14F-4D97-AF65-F5344CB8AC3E}">
        <p14:creationId xmlns:p14="http://schemas.microsoft.com/office/powerpoint/2010/main" val="4030254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see</a:t>
            </a:r>
            <a:r>
              <a:rPr lang="en-US" baseline="0" dirty="0" smtClean="0"/>
              <a:t> another example, in which you have a program that will print maximum number.  You can see  2 arrays are declared here inside the main (). And after declaration they are passed to the function separately named as </a:t>
            </a:r>
            <a:r>
              <a:rPr lang="en-US" baseline="0" dirty="0" err="1" smtClean="0"/>
              <a:t>printMax</a:t>
            </a:r>
            <a:r>
              <a:rPr lang="en-US" baseline="0" dirty="0" smtClean="0"/>
              <a:t>(). The </a:t>
            </a:r>
            <a:r>
              <a:rPr lang="en-US" baseline="0" dirty="0" err="1" smtClean="0"/>
              <a:t>printMax</a:t>
            </a:r>
            <a:r>
              <a:rPr lang="en-US" baseline="0" dirty="0" smtClean="0"/>
              <a:t>() is taking the array as single  argument and it is using the array elements to find the maximum number. </a:t>
            </a:r>
            <a:endParaRPr lang="en-US" dirty="0"/>
          </a:p>
        </p:txBody>
      </p:sp>
      <p:sp>
        <p:nvSpPr>
          <p:cNvPr id="4" name="Slide Number Placeholder 3"/>
          <p:cNvSpPr>
            <a:spLocks noGrp="1"/>
          </p:cNvSpPr>
          <p:nvPr>
            <p:ph type="sldNum" sz="quarter" idx="10"/>
          </p:nvPr>
        </p:nvSpPr>
        <p:spPr/>
        <p:txBody>
          <a:bodyPr/>
          <a:lstStyle/>
          <a:p>
            <a:pPr>
              <a:defRPr/>
            </a:pPr>
            <a:fld id="{45021928-CD29-448E-B771-B621B7CFF5D6}" type="slidenum">
              <a:rPr lang="en-US" smtClean="0"/>
              <a:pPr>
                <a:defRPr/>
              </a:pPr>
              <a:t>9</a:t>
            </a:fld>
            <a:endParaRPr lang="en-US"/>
          </a:p>
        </p:txBody>
      </p:sp>
    </p:spTree>
    <p:extLst>
      <p:ext uri="{BB962C8B-B14F-4D97-AF65-F5344CB8AC3E}">
        <p14:creationId xmlns:p14="http://schemas.microsoft.com/office/powerpoint/2010/main" val="18213197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45021928-CD29-448E-B771-B621B7CFF5D6}" type="slidenum">
              <a:rPr lang="en-US" smtClean="0"/>
              <a:pPr>
                <a:defRPr/>
              </a:pPr>
              <a:t>11</a:t>
            </a:fld>
            <a:endParaRPr lang="en-US"/>
          </a:p>
        </p:txBody>
      </p:sp>
    </p:spTree>
    <p:extLst>
      <p:ext uri="{BB962C8B-B14F-4D97-AF65-F5344CB8AC3E}">
        <p14:creationId xmlns:p14="http://schemas.microsoft.com/office/powerpoint/2010/main" val="425432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2"/>
          <p:cNvSpPr>
            <a:spLocks noChangeArrowheads="1"/>
          </p:cNvSpPr>
          <p:nvPr/>
        </p:nvSpPr>
        <p:spPr bwMode="auto">
          <a:xfrm>
            <a:off x="381000" y="990600"/>
            <a:ext cx="76200" cy="5105400"/>
          </a:xfrm>
          <a:prstGeom prst="rect">
            <a:avLst/>
          </a:prstGeom>
          <a:solidFill>
            <a:schemeClr val="bg2"/>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grpSp>
        <p:nvGrpSpPr>
          <p:cNvPr id="5" name="Group 8"/>
          <p:cNvGrpSpPr>
            <a:grpSpLocks/>
          </p:cNvGrpSpPr>
          <p:nvPr/>
        </p:nvGrpSpPr>
        <p:grpSpPr bwMode="auto">
          <a:xfrm>
            <a:off x="381000" y="304800"/>
            <a:ext cx="8391525" cy="5791200"/>
            <a:chOff x="240" y="192"/>
            <a:chExt cx="5286" cy="3648"/>
          </a:xfrm>
        </p:grpSpPr>
        <p:sp>
          <p:nvSpPr>
            <p:cNvPr id="6" name="Rectangle 9"/>
            <p:cNvSpPr>
              <a:spLocks noChangeArrowheads="1"/>
            </p:cNvSpPr>
            <p:nvPr/>
          </p:nvSpPr>
          <p:spPr bwMode="auto">
            <a:xfrm flipV="1">
              <a:off x="5236" y="192"/>
              <a:ext cx="288" cy="288"/>
            </a:xfrm>
            <a:prstGeom prst="rect">
              <a:avLst/>
            </a:prstGeom>
            <a:solidFill>
              <a:schemeClr val="bg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7" name="Rectangle 10"/>
            <p:cNvSpPr>
              <a:spLocks noChangeArrowheads="1"/>
            </p:cNvSpPr>
            <p:nvPr/>
          </p:nvSpPr>
          <p:spPr bwMode="auto">
            <a:xfrm flipV="1">
              <a:off x="240" y="192"/>
              <a:ext cx="5004" cy="288"/>
            </a:xfrm>
            <a:prstGeom prst="rect">
              <a:avLst/>
            </a:prstGeom>
            <a:solidFill>
              <a:schemeClr val="accent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8" name="Rectangle 11"/>
            <p:cNvSpPr>
              <a:spLocks noChangeArrowheads="1"/>
            </p:cNvSpPr>
            <p:nvPr/>
          </p:nvSpPr>
          <p:spPr bwMode="auto">
            <a:xfrm flipV="1">
              <a:off x="240" y="480"/>
              <a:ext cx="5004" cy="144"/>
            </a:xfrm>
            <a:prstGeom prst="rect">
              <a:avLst/>
            </a:prstGeom>
            <a:solidFill>
              <a:schemeClr val="bg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9" name="Rectangle 12"/>
            <p:cNvSpPr>
              <a:spLocks noChangeArrowheads="1"/>
            </p:cNvSpPr>
            <p:nvPr/>
          </p:nvSpPr>
          <p:spPr bwMode="auto">
            <a:xfrm flipV="1">
              <a:off x="5242" y="480"/>
              <a:ext cx="282" cy="144"/>
            </a:xfrm>
            <a:prstGeom prst="rect">
              <a:avLst/>
            </a:prstGeom>
            <a:solidFill>
              <a:schemeClr val="accent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10" name="Line 13"/>
            <p:cNvSpPr>
              <a:spLocks noChangeShapeType="1"/>
            </p:cNvSpPr>
            <p:nvPr/>
          </p:nvSpPr>
          <p:spPr bwMode="auto">
            <a:xfrm flipH="1">
              <a:off x="480" y="2256"/>
              <a:ext cx="4848"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1" name="Rectangle 14"/>
            <p:cNvSpPr>
              <a:spLocks noChangeArrowheads="1"/>
            </p:cNvSpPr>
            <p:nvPr/>
          </p:nvSpPr>
          <p:spPr bwMode="auto">
            <a:xfrm>
              <a:off x="240" y="192"/>
              <a:ext cx="5286" cy="3648"/>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grpSp>
      <p:sp>
        <p:nvSpPr>
          <p:cNvPr id="30723" name="Rectangle 3"/>
          <p:cNvSpPr>
            <a:spLocks noGrp="1" noChangeArrowheads="1"/>
          </p:cNvSpPr>
          <p:nvPr>
            <p:ph type="ctrTitle"/>
          </p:nvPr>
        </p:nvSpPr>
        <p:spPr>
          <a:xfrm>
            <a:off x="762000" y="1371600"/>
            <a:ext cx="7696200" cy="2057400"/>
          </a:xfrm>
        </p:spPr>
        <p:txBody>
          <a:bodyPr/>
          <a:lstStyle>
            <a:lvl1pPr>
              <a:defRPr sz="5400"/>
            </a:lvl1pPr>
          </a:lstStyle>
          <a:p>
            <a:pPr lvl="0"/>
            <a:r>
              <a:rPr lang="en-US" altLang="en-US" noProof="0" smtClean="0"/>
              <a:t>Click to edit Master title style</a:t>
            </a:r>
          </a:p>
        </p:txBody>
      </p:sp>
      <p:sp>
        <p:nvSpPr>
          <p:cNvPr id="30724" name="Rectangle 4"/>
          <p:cNvSpPr>
            <a:spLocks noGrp="1" noChangeArrowheads="1"/>
          </p:cNvSpPr>
          <p:nvPr>
            <p:ph type="subTitle" idx="1"/>
          </p:nvPr>
        </p:nvSpPr>
        <p:spPr>
          <a:xfrm>
            <a:off x="762000" y="3765550"/>
            <a:ext cx="7696200" cy="2057400"/>
          </a:xfrm>
        </p:spPr>
        <p:txBody>
          <a:bodyPr/>
          <a:lstStyle>
            <a:lvl1pPr marL="0" indent="0">
              <a:buFont typeface="Wingdings" panose="05000000000000000000" pitchFamily="2" charset="2"/>
              <a:buNone/>
              <a:defRPr sz="2800">
                <a:latin typeface="Arial" panose="020B0604020202020204" pitchFamily="34" charset="0"/>
              </a:defRPr>
            </a:lvl1pPr>
          </a:lstStyle>
          <a:p>
            <a:pPr lvl="0"/>
            <a:r>
              <a:rPr lang="en-US" altLang="en-US" noProof="0" smtClean="0"/>
              <a:t>Click to edit Master subtitle style</a:t>
            </a:r>
          </a:p>
        </p:txBody>
      </p:sp>
      <p:sp>
        <p:nvSpPr>
          <p:cNvPr id="12" name="Rectangle 5"/>
          <p:cNvSpPr>
            <a:spLocks noGrp="1" noChangeArrowheads="1"/>
          </p:cNvSpPr>
          <p:nvPr>
            <p:ph type="dt" sz="half" idx="10"/>
          </p:nvPr>
        </p:nvSpPr>
        <p:spPr>
          <a:xfrm>
            <a:off x="457200" y="6248400"/>
            <a:ext cx="2133600" cy="457200"/>
          </a:xfrm>
        </p:spPr>
        <p:txBody>
          <a:bodyPr/>
          <a:lstStyle>
            <a:lvl1pPr>
              <a:defRPr/>
            </a:lvl1pPr>
          </a:lstStyle>
          <a:p>
            <a:pPr>
              <a:defRPr/>
            </a:pPr>
            <a:endParaRPr lang="en-US" altLang="en-US"/>
          </a:p>
        </p:txBody>
      </p:sp>
      <p:sp>
        <p:nvSpPr>
          <p:cNvPr id="13" name="Rectangle 6"/>
          <p:cNvSpPr>
            <a:spLocks noGrp="1" noChangeArrowheads="1"/>
          </p:cNvSpPr>
          <p:nvPr>
            <p:ph type="ftr" sz="quarter" idx="11"/>
          </p:nvPr>
        </p:nvSpPr>
        <p:spPr/>
        <p:txBody>
          <a:bodyPr/>
          <a:lstStyle>
            <a:lvl1pPr>
              <a:defRPr/>
            </a:lvl1pPr>
          </a:lstStyle>
          <a:p>
            <a:pPr>
              <a:defRPr/>
            </a:pPr>
            <a:endParaRPr lang="en-US" altLang="en-US"/>
          </a:p>
        </p:txBody>
      </p:sp>
      <p:sp>
        <p:nvSpPr>
          <p:cNvPr id="14" name="Rectangle 7"/>
          <p:cNvSpPr>
            <a:spLocks noGrp="1" noChangeArrowheads="1"/>
          </p:cNvSpPr>
          <p:nvPr>
            <p:ph type="sldNum" sz="quarter" idx="12"/>
          </p:nvPr>
        </p:nvSpPr>
        <p:spPr>
          <a:xfrm>
            <a:off x="6553200" y="6248400"/>
            <a:ext cx="2133600" cy="457200"/>
          </a:xfrm>
        </p:spPr>
        <p:txBody>
          <a:bodyPr/>
          <a:lstStyle>
            <a:lvl1pPr>
              <a:defRPr b="1"/>
            </a:lvl1pPr>
          </a:lstStyle>
          <a:p>
            <a:pPr>
              <a:defRPr/>
            </a:pPr>
            <a:fld id="{0AFF5CF2-2E6A-4B91-9E6A-E11544164D14}" type="slidenum">
              <a:rPr lang="en-US" altLang="en-US"/>
              <a:pPr>
                <a:defRPr/>
              </a:pPr>
              <a:t>‹#›</a:t>
            </a:fld>
            <a:endParaRPr lang="en-US" altLang="en-US"/>
          </a:p>
        </p:txBody>
      </p:sp>
    </p:spTree>
    <p:extLst>
      <p:ext uri="{BB962C8B-B14F-4D97-AF65-F5344CB8AC3E}">
        <p14:creationId xmlns:p14="http://schemas.microsoft.com/office/powerpoint/2010/main" val="2043026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p:cNvSpPr>
            <a:spLocks noGrp="1" noChangeArrowheads="1"/>
          </p:cNvSpPr>
          <p:nvPr>
            <p:ph type="sldNum" sz="quarter" idx="12"/>
          </p:nvPr>
        </p:nvSpPr>
        <p:spPr>
          <a:ln/>
        </p:spPr>
        <p:txBody>
          <a:bodyPr/>
          <a:lstStyle>
            <a:lvl1pPr>
              <a:defRPr/>
            </a:lvl1pPr>
          </a:lstStyle>
          <a:p>
            <a:pPr>
              <a:defRPr/>
            </a:pPr>
            <a:fld id="{1958A18D-66E8-4C20-8D1E-D2B852535135}" type="slidenum">
              <a:rPr lang="en-US" altLang="en-US"/>
              <a:pPr>
                <a:defRPr/>
              </a:pPr>
              <a:t>‹#›</a:t>
            </a:fld>
            <a:endParaRPr lang="en-US" altLang="en-US"/>
          </a:p>
        </p:txBody>
      </p:sp>
    </p:spTree>
    <p:extLst>
      <p:ext uri="{BB962C8B-B14F-4D97-AF65-F5344CB8AC3E}">
        <p14:creationId xmlns:p14="http://schemas.microsoft.com/office/powerpoint/2010/main" val="2590602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33400"/>
            <a:ext cx="2057400" cy="5597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533400"/>
            <a:ext cx="6019800" cy="5597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p:cNvSpPr>
            <a:spLocks noGrp="1" noChangeArrowheads="1"/>
          </p:cNvSpPr>
          <p:nvPr>
            <p:ph type="sldNum" sz="quarter" idx="12"/>
          </p:nvPr>
        </p:nvSpPr>
        <p:spPr>
          <a:ln/>
        </p:spPr>
        <p:txBody>
          <a:bodyPr/>
          <a:lstStyle>
            <a:lvl1pPr>
              <a:defRPr/>
            </a:lvl1pPr>
          </a:lstStyle>
          <a:p>
            <a:pPr>
              <a:defRPr/>
            </a:pPr>
            <a:fld id="{50CFD775-0228-4983-85FD-2C8CDCDC428F}" type="slidenum">
              <a:rPr lang="en-US" altLang="en-US"/>
              <a:pPr>
                <a:defRPr/>
              </a:pPr>
              <a:t>‹#›</a:t>
            </a:fld>
            <a:endParaRPr lang="en-US" altLang="en-US"/>
          </a:p>
        </p:txBody>
      </p:sp>
    </p:spTree>
    <p:extLst>
      <p:ext uri="{BB962C8B-B14F-4D97-AF65-F5344CB8AC3E}">
        <p14:creationId xmlns:p14="http://schemas.microsoft.com/office/powerpoint/2010/main" val="2970890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p:cNvSpPr>
            <a:spLocks noGrp="1" noChangeArrowheads="1"/>
          </p:cNvSpPr>
          <p:nvPr>
            <p:ph type="sldNum" sz="quarter" idx="12"/>
          </p:nvPr>
        </p:nvSpPr>
        <p:spPr>
          <a:ln/>
        </p:spPr>
        <p:txBody>
          <a:bodyPr/>
          <a:lstStyle>
            <a:lvl1pPr>
              <a:defRPr/>
            </a:lvl1pPr>
          </a:lstStyle>
          <a:p>
            <a:pPr>
              <a:defRPr/>
            </a:pPr>
            <a:fld id="{36346286-876C-4C50-AC49-503B0EE655F2}" type="slidenum">
              <a:rPr lang="en-US" altLang="en-US"/>
              <a:pPr>
                <a:defRPr/>
              </a:pPr>
              <a:t>‹#›</a:t>
            </a:fld>
            <a:endParaRPr lang="en-US" altLang="en-US"/>
          </a:p>
        </p:txBody>
      </p:sp>
    </p:spTree>
    <p:extLst>
      <p:ext uri="{BB962C8B-B14F-4D97-AF65-F5344CB8AC3E}">
        <p14:creationId xmlns:p14="http://schemas.microsoft.com/office/powerpoint/2010/main" val="15928636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p:cNvSpPr>
            <a:spLocks noGrp="1" noChangeArrowheads="1"/>
          </p:cNvSpPr>
          <p:nvPr>
            <p:ph type="sldNum" sz="quarter" idx="12"/>
          </p:nvPr>
        </p:nvSpPr>
        <p:spPr>
          <a:ln/>
        </p:spPr>
        <p:txBody>
          <a:bodyPr/>
          <a:lstStyle>
            <a:lvl1pPr>
              <a:defRPr/>
            </a:lvl1pPr>
          </a:lstStyle>
          <a:p>
            <a:pPr>
              <a:defRPr/>
            </a:pPr>
            <a:fld id="{03F179C9-D334-4B78-AA35-FB4D1EC6D87B}" type="slidenum">
              <a:rPr lang="en-US" altLang="en-US"/>
              <a:pPr>
                <a:defRPr/>
              </a:pPr>
              <a:t>‹#›</a:t>
            </a:fld>
            <a:endParaRPr lang="en-US" altLang="en-US"/>
          </a:p>
        </p:txBody>
      </p:sp>
    </p:spTree>
    <p:extLst>
      <p:ext uri="{BB962C8B-B14F-4D97-AF65-F5344CB8AC3E}">
        <p14:creationId xmlns:p14="http://schemas.microsoft.com/office/powerpoint/2010/main" val="16128873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828800"/>
            <a:ext cx="4038600" cy="4302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828800"/>
            <a:ext cx="4038600" cy="4302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p:cNvSpPr>
            <a:spLocks noGrp="1" noChangeArrowheads="1"/>
          </p:cNvSpPr>
          <p:nvPr>
            <p:ph type="sldNum" sz="quarter" idx="12"/>
          </p:nvPr>
        </p:nvSpPr>
        <p:spPr>
          <a:ln/>
        </p:spPr>
        <p:txBody>
          <a:bodyPr/>
          <a:lstStyle>
            <a:lvl1pPr>
              <a:defRPr/>
            </a:lvl1pPr>
          </a:lstStyle>
          <a:p>
            <a:pPr>
              <a:defRPr/>
            </a:pPr>
            <a:fld id="{604E40A9-25D6-46DA-A884-2C1B89F5FC86}" type="slidenum">
              <a:rPr lang="en-US" altLang="en-US"/>
              <a:pPr>
                <a:defRPr/>
              </a:pPr>
              <a:t>‹#›</a:t>
            </a:fld>
            <a:endParaRPr lang="en-US" altLang="en-US"/>
          </a:p>
        </p:txBody>
      </p:sp>
    </p:spTree>
    <p:extLst>
      <p:ext uri="{BB962C8B-B14F-4D97-AF65-F5344CB8AC3E}">
        <p14:creationId xmlns:p14="http://schemas.microsoft.com/office/powerpoint/2010/main" val="1597405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9" name="Rectangle 6"/>
          <p:cNvSpPr>
            <a:spLocks noGrp="1" noChangeArrowheads="1"/>
          </p:cNvSpPr>
          <p:nvPr>
            <p:ph type="sldNum" sz="quarter" idx="12"/>
          </p:nvPr>
        </p:nvSpPr>
        <p:spPr>
          <a:ln/>
        </p:spPr>
        <p:txBody>
          <a:bodyPr/>
          <a:lstStyle>
            <a:lvl1pPr>
              <a:defRPr/>
            </a:lvl1pPr>
          </a:lstStyle>
          <a:p>
            <a:pPr>
              <a:defRPr/>
            </a:pPr>
            <a:fld id="{599FA486-3C49-4A81-AE08-F404BC932512}" type="slidenum">
              <a:rPr lang="en-US" altLang="en-US"/>
              <a:pPr>
                <a:defRPr/>
              </a:pPr>
              <a:t>‹#›</a:t>
            </a:fld>
            <a:endParaRPr lang="en-US" altLang="en-US"/>
          </a:p>
        </p:txBody>
      </p:sp>
    </p:spTree>
    <p:extLst>
      <p:ext uri="{BB962C8B-B14F-4D97-AF65-F5344CB8AC3E}">
        <p14:creationId xmlns:p14="http://schemas.microsoft.com/office/powerpoint/2010/main" val="3374237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5" name="Rectangle 6"/>
          <p:cNvSpPr>
            <a:spLocks noGrp="1" noChangeArrowheads="1"/>
          </p:cNvSpPr>
          <p:nvPr>
            <p:ph type="sldNum" sz="quarter" idx="12"/>
          </p:nvPr>
        </p:nvSpPr>
        <p:spPr>
          <a:ln/>
        </p:spPr>
        <p:txBody>
          <a:bodyPr/>
          <a:lstStyle>
            <a:lvl1pPr>
              <a:defRPr/>
            </a:lvl1pPr>
          </a:lstStyle>
          <a:p>
            <a:pPr>
              <a:defRPr/>
            </a:pPr>
            <a:fld id="{9F98C1D9-BC7B-4F7D-B0DE-93949C21DC1B}" type="slidenum">
              <a:rPr lang="en-US" altLang="en-US"/>
              <a:pPr>
                <a:defRPr/>
              </a:pPr>
              <a:t>‹#›</a:t>
            </a:fld>
            <a:endParaRPr lang="en-US" altLang="en-US"/>
          </a:p>
        </p:txBody>
      </p:sp>
    </p:spTree>
    <p:extLst>
      <p:ext uri="{BB962C8B-B14F-4D97-AF65-F5344CB8AC3E}">
        <p14:creationId xmlns:p14="http://schemas.microsoft.com/office/powerpoint/2010/main" val="4026595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4" name="Rectangle 6"/>
          <p:cNvSpPr>
            <a:spLocks noGrp="1" noChangeArrowheads="1"/>
          </p:cNvSpPr>
          <p:nvPr>
            <p:ph type="sldNum" sz="quarter" idx="12"/>
          </p:nvPr>
        </p:nvSpPr>
        <p:spPr>
          <a:ln/>
        </p:spPr>
        <p:txBody>
          <a:bodyPr/>
          <a:lstStyle>
            <a:lvl1pPr>
              <a:defRPr/>
            </a:lvl1pPr>
          </a:lstStyle>
          <a:p>
            <a:pPr>
              <a:defRPr/>
            </a:pPr>
            <a:fld id="{C7316252-D29A-4B37-8102-773524585034}" type="slidenum">
              <a:rPr lang="en-US" altLang="en-US"/>
              <a:pPr>
                <a:defRPr/>
              </a:pPr>
              <a:t>‹#›</a:t>
            </a:fld>
            <a:endParaRPr lang="en-US" altLang="en-US"/>
          </a:p>
        </p:txBody>
      </p:sp>
    </p:spTree>
    <p:extLst>
      <p:ext uri="{BB962C8B-B14F-4D97-AF65-F5344CB8AC3E}">
        <p14:creationId xmlns:p14="http://schemas.microsoft.com/office/powerpoint/2010/main" val="3737839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p:cNvSpPr>
            <a:spLocks noGrp="1" noChangeArrowheads="1"/>
          </p:cNvSpPr>
          <p:nvPr>
            <p:ph type="sldNum" sz="quarter" idx="12"/>
          </p:nvPr>
        </p:nvSpPr>
        <p:spPr>
          <a:ln/>
        </p:spPr>
        <p:txBody>
          <a:bodyPr/>
          <a:lstStyle>
            <a:lvl1pPr>
              <a:defRPr/>
            </a:lvl1pPr>
          </a:lstStyle>
          <a:p>
            <a:pPr>
              <a:defRPr/>
            </a:pPr>
            <a:fld id="{565828E8-CBAD-4C7B-B81D-EB18BD75DBED}" type="slidenum">
              <a:rPr lang="en-US" altLang="en-US"/>
              <a:pPr>
                <a:defRPr/>
              </a:pPr>
              <a:t>‹#›</a:t>
            </a:fld>
            <a:endParaRPr lang="en-US" altLang="en-US"/>
          </a:p>
        </p:txBody>
      </p:sp>
    </p:spTree>
    <p:extLst>
      <p:ext uri="{BB962C8B-B14F-4D97-AF65-F5344CB8AC3E}">
        <p14:creationId xmlns:p14="http://schemas.microsoft.com/office/powerpoint/2010/main" val="324936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p:cNvSpPr>
            <a:spLocks noGrp="1" noChangeArrowheads="1"/>
          </p:cNvSpPr>
          <p:nvPr>
            <p:ph type="sldNum" sz="quarter" idx="12"/>
          </p:nvPr>
        </p:nvSpPr>
        <p:spPr>
          <a:ln/>
        </p:spPr>
        <p:txBody>
          <a:bodyPr/>
          <a:lstStyle>
            <a:lvl1pPr>
              <a:defRPr/>
            </a:lvl1pPr>
          </a:lstStyle>
          <a:p>
            <a:pPr>
              <a:defRPr/>
            </a:pPr>
            <a:fld id="{F280C8BC-EAB5-4BC7-8701-CAEAF580FF5A}" type="slidenum">
              <a:rPr lang="en-US" altLang="en-US"/>
              <a:pPr>
                <a:defRPr/>
              </a:pPr>
              <a:t>‹#›</a:t>
            </a:fld>
            <a:endParaRPr lang="en-US" altLang="en-US"/>
          </a:p>
        </p:txBody>
      </p:sp>
    </p:spTree>
    <p:extLst>
      <p:ext uri="{BB962C8B-B14F-4D97-AF65-F5344CB8AC3E}">
        <p14:creationId xmlns:p14="http://schemas.microsoft.com/office/powerpoint/2010/main" val="1335209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3400"/>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457200" y="1828800"/>
            <a:ext cx="8229600" cy="4302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29700" name="Rectangle 4"/>
          <p:cNvSpPr>
            <a:spLocks noGrp="1" noChangeArrowheads="1"/>
          </p:cNvSpPr>
          <p:nvPr>
            <p:ph type="dt" sz="half" idx="2"/>
          </p:nvPr>
        </p:nvSpPr>
        <p:spPr bwMode="auto">
          <a:xfrm>
            <a:off x="457200" y="6248400"/>
            <a:ext cx="1676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latin typeface="Arial" panose="020B0604020202020204" pitchFamily="34" charset="0"/>
              </a:defRPr>
            </a:lvl1pPr>
          </a:lstStyle>
          <a:p>
            <a:pPr>
              <a:defRPr/>
            </a:pPr>
            <a:endParaRPr lang="en-US" altLang="en-US"/>
          </a:p>
        </p:txBody>
      </p:sp>
      <p:sp>
        <p:nvSpPr>
          <p:cNvPr id="29701" name="Rectangle 5"/>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latin typeface="Arial" panose="020B0604020202020204" pitchFamily="34" charset="0"/>
              </a:defRPr>
            </a:lvl1pPr>
          </a:lstStyle>
          <a:p>
            <a:pPr>
              <a:defRPr/>
            </a:pPr>
            <a:endParaRPr lang="en-US" altLang="en-US"/>
          </a:p>
        </p:txBody>
      </p:sp>
      <p:sp>
        <p:nvSpPr>
          <p:cNvPr id="29702" name="Rectangle 6"/>
          <p:cNvSpPr>
            <a:spLocks noGrp="1" noChangeArrowheads="1"/>
          </p:cNvSpPr>
          <p:nvPr>
            <p:ph type="sldNum" sz="quarter" idx="4"/>
          </p:nvPr>
        </p:nvSpPr>
        <p:spPr bwMode="auto">
          <a:xfrm>
            <a:off x="6781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latin typeface="Arial" panose="020B0604020202020204" pitchFamily="34" charset="0"/>
              </a:defRPr>
            </a:lvl1pPr>
          </a:lstStyle>
          <a:p>
            <a:pPr>
              <a:defRPr/>
            </a:pPr>
            <a:fld id="{6CF13A14-D6B7-47D0-9DCC-617B5D17F98C}" type="slidenum">
              <a:rPr lang="en-US" altLang="en-US"/>
              <a:pPr>
                <a:defRPr/>
              </a:pPr>
              <a:t>‹#›</a:t>
            </a:fld>
            <a:endParaRPr lang="en-US" altLang="en-US"/>
          </a:p>
        </p:txBody>
      </p:sp>
      <p:grpSp>
        <p:nvGrpSpPr>
          <p:cNvPr id="1031" name="Group 7"/>
          <p:cNvGrpSpPr>
            <a:grpSpLocks/>
          </p:cNvGrpSpPr>
          <p:nvPr/>
        </p:nvGrpSpPr>
        <p:grpSpPr bwMode="auto">
          <a:xfrm>
            <a:off x="279400" y="152400"/>
            <a:ext cx="8686800" cy="1600200"/>
            <a:chOff x="176" y="96"/>
            <a:chExt cx="5472" cy="1008"/>
          </a:xfrm>
        </p:grpSpPr>
        <p:sp>
          <p:nvSpPr>
            <p:cNvPr id="1032" name="Line 8"/>
            <p:cNvSpPr>
              <a:spLocks noChangeShapeType="1"/>
            </p:cNvSpPr>
            <p:nvPr/>
          </p:nvSpPr>
          <p:spPr bwMode="auto">
            <a:xfrm flipH="1">
              <a:off x="288" y="1104"/>
              <a:ext cx="5232"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3" name="Rectangle 9"/>
            <p:cNvSpPr>
              <a:spLocks noChangeArrowheads="1"/>
            </p:cNvSpPr>
            <p:nvPr/>
          </p:nvSpPr>
          <p:spPr bwMode="auto">
            <a:xfrm>
              <a:off x="5504" y="96"/>
              <a:ext cx="144" cy="144"/>
            </a:xfrm>
            <a:prstGeom prst="rect">
              <a:avLst/>
            </a:prstGeom>
            <a:solidFill>
              <a:schemeClr val="bg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1034" name="Rectangle 10"/>
            <p:cNvSpPr>
              <a:spLocks noChangeArrowheads="1"/>
            </p:cNvSpPr>
            <p:nvPr/>
          </p:nvSpPr>
          <p:spPr bwMode="auto">
            <a:xfrm>
              <a:off x="176" y="96"/>
              <a:ext cx="5326" cy="144"/>
            </a:xfrm>
            <a:prstGeom prst="rect">
              <a:avLst/>
            </a:prstGeom>
            <a:solidFill>
              <a:schemeClr val="accent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1035" name="Rectangle 11"/>
            <p:cNvSpPr>
              <a:spLocks noChangeArrowheads="1"/>
            </p:cNvSpPr>
            <p:nvPr/>
          </p:nvSpPr>
          <p:spPr bwMode="auto">
            <a:xfrm>
              <a:off x="176" y="240"/>
              <a:ext cx="5326" cy="88"/>
            </a:xfrm>
            <a:prstGeom prst="rect">
              <a:avLst/>
            </a:prstGeom>
            <a:solidFill>
              <a:schemeClr val="bg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sp>
          <p:nvSpPr>
            <p:cNvPr id="1036" name="Rectangle 12"/>
            <p:cNvSpPr>
              <a:spLocks noChangeArrowheads="1"/>
            </p:cNvSpPr>
            <p:nvPr/>
          </p:nvSpPr>
          <p:spPr bwMode="auto">
            <a:xfrm>
              <a:off x="5504" y="241"/>
              <a:ext cx="144" cy="86"/>
            </a:xfrm>
            <a:prstGeom prst="rect">
              <a:avLst/>
            </a:prstGeom>
            <a:solidFill>
              <a:schemeClr val="accent2"/>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pPr algn="ctr" eaLnBrk="1" hangingPunct="1">
                <a:defRPr/>
              </a:pPr>
              <a:endParaRPr lang="en-US" altLang="en-US" sz="2400" smtClean="0"/>
            </a:p>
          </p:txBody>
        </p:sp>
      </p:grpSp>
    </p:spTree>
  </p:cSld>
  <p:clrMap bg1="lt1" tx1="dk1" bg2="lt2" tx2="dk2" accent1="accent1" accent2="accent2" accent3="accent3" accent4="accent4" accent5="accent5" accent6="accent6" hlink="hlink" folHlink="folHlink"/>
  <p:sldLayoutIdLst>
    <p:sldLayoutId id="2147483825" r:id="rId1"/>
    <p:sldLayoutId id="2147483815" r:id="rId2"/>
    <p:sldLayoutId id="2147483816" r:id="rId3"/>
    <p:sldLayoutId id="2147483817" r:id="rId4"/>
    <p:sldLayoutId id="2147483818" r:id="rId5"/>
    <p:sldLayoutId id="2147483819" r:id="rId6"/>
    <p:sldLayoutId id="2147483820" r:id="rId7"/>
    <p:sldLayoutId id="2147483821" r:id="rId8"/>
    <p:sldLayoutId id="2147483822" r:id="rId9"/>
    <p:sldLayoutId id="2147483823" r:id="rId10"/>
    <p:sldLayoutId id="2147483824" r:id="rId11"/>
  </p:sldLayoutIdLst>
  <p:timing>
    <p:tnLst>
      <p:par>
        <p:cTn id="1" dur="indefinite" restart="never" nodeType="tmRoot"/>
      </p:par>
    </p:tnLst>
  </p:timing>
  <p:txStyles>
    <p:titleStyle>
      <a:lvl1pPr algn="l" rtl="0" eaLnBrk="0" fontAlgn="base" hangingPunct="0">
        <a:spcBef>
          <a:spcPct val="0"/>
        </a:spcBef>
        <a:spcAft>
          <a:spcPct val="0"/>
        </a:spcAft>
        <a:defRPr sz="4400" kern="12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imes New Roman" panose="02020603050405020304" pitchFamily="18" charset="0"/>
        </a:defRPr>
      </a:lvl2pPr>
      <a:lvl3pPr algn="l" rtl="0" eaLnBrk="0" fontAlgn="base" hangingPunct="0">
        <a:spcBef>
          <a:spcPct val="0"/>
        </a:spcBef>
        <a:spcAft>
          <a:spcPct val="0"/>
        </a:spcAft>
        <a:defRPr sz="4400">
          <a:solidFill>
            <a:schemeClr val="tx2"/>
          </a:solidFill>
          <a:latin typeface="Times New Roman" panose="02020603050405020304" pitchFamily="18" charset="0"/>
        </a:defRPr>
      </a:lvl3pPr>
      <a:lvl4pPr algn="l" rtl="0" eaLnBrk="0" fontAlgn="base" hangingPunct="0">
        <a:spcBef>
          <a:spcPct val="0"/>
        </a:spcBef>
        <a:spcAft>
          <a:spcPct val="0"/>
        </a:spcAft>
        <a:defRPr sz="4400">
          <a:solidFill>
            <a:schemeClr val="tx2"/>
          </a:solidFill>
          <a:latin typeface="Times New Roman" panose="02020603050405020304" pitchFamily="18" charset="0"/>
        </a:defRPr>
      </a:lvl4pPr>
      <a:lvl5pPr algn="l" rtl="0" eaLnBrk="0" fontAlgn="base" hangingPunct="0">
        <a:spcBef>
          <a:spcPct val="0"/>
        </a:spcBef>
        <a:spcAft>
          <a:spcPct val="0"/>
        </a:spcAft>
        <a:defRPr sz="4400">
          <a:solidFill>
            <a:schemeClr val="tx2"/>
          </a:solidFill>
          <a:latin typeface="Times New Roman" panose="02020603050405020304" pitchFamily="18" charset="0"/>
        </a:defRPr>
      </a:lvl5pPr>
      <a:lvl6pPr marL="457200" algn="l" rtl="0" fontAlgn="base">
        <a:spcBef>
          <a:spcPct val="0"/>
        </a:spcBef>
        <a:spcAft>
          <a:spcPct val="0"/>
        </a:spcAft>
        <a:defRPr sz="4400">
          <a:solidFill>
            <a:schemeClr val="tx2"/>
          </a:solidFill>
          <a:latin typeface="Times New Roman" panose="02020603050405020304" pitchFamily="18" charset="0"/>
        </a:defRPr>
      </a:lvl6pPr>
      <a:lvl7pPr marL="914400" algn="l" rtl="0" fontAlgn="base">
        <a:spcBef>
          <a:spcPct val="0"/>
        </a:spcBef>
        <a:spcAft>
          <a:spcPct val="0"/>
        </a:spcAft>
        <a:defRPr sz="4400">
          <a:solidFill>
            <a:schemeClr val="tx2"/>
          </a:solidFill>
          <a:latin typeface="Times New Roman" panose="02020603050405020304" pitchFamily="18" charset="0"/>
        </a:defRPr>
      </a:lvl7pPr>
      <a:lvl8pPr marL="1371600" algn="l" rtl="0" fontAlgn="base">
        <a:spcBef>
          <a:spcPct val="0"/>
        </a:spcBef>
        <a:spcAft>
          <a:spcPct val="0"/>
        </a:spcAft>
        <a:defRPr sz="4400">
          <a:solidFill>
            <a:schemeClr val="tx2"/>
          </a:solidFill>
          <a:latin typeface="Times New Roman" panose="02020603050405020304" pitchFamily="18" charset="0"/>
        </a:defRPr>
      </a:lvl8pPr>
      <a:lvl9pPr marL="1828800" algn="l" rtl="0" fontAlgn="base">
        <a:spcBef>
          <a:spcPct val="0"/>
        </a:spcBef>
        <a:spcAft>
          <a:spcPct val="0"/>
        </a:spcAft>
        <a:defRPr sz="4400">
          <a:solidFill>
            <a:schemeClr val="tx2"/>
          </a:solidFill>
          <a:latin typeface="Times New Roman" panose="02020603050405020304" pitchFamily="18" charset="0"/>
        </a:defRPr>
      </a:lvl9pPr>
    </p:titleStyle>
    <p:bodyStyle>
      <a:lvl1pPr marL="469900" indent="-469900" algn="l" rtl="0" eaLnBrk="0" fontAlgn="base" hangingPunct="0">
        <a:spcBef>
          <a:spcPct val="20000"/>
        </a:spcBef>
        <a:spcAft>
          <a:spcPct val="0"/>
        </a:spcAft>
        <a:buClr>
          <a:schemeClr val="bg2"/>
        </a:buClr>
        <a:buSzPct val="70000"/>
        <a:buFont typeface="Wingdings" panose="05000000000000000000" pitchFamily="2" charset="2"/>
        <a:buChar char="o"/>
        <a:defRPr sz="3200" kern="1200">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SzPct val="75000"/>
        <a:buFont typeface="Wingdings" panose="05000000000000000000" pitchFamily="2" charset="2"/>
        <a:buChar char="n"/>
        <a:defRPr sz="2800" kern="1200">
          <a:solidFill>
            <a:schemeClr val="tx1"/>
          </a:solidFill>
          <a:latin typeface="+mn-lt"/>
          <a:ea typeface="+mn-ea"/>
          <a:cs typeface="+mn-cs"/>
        </a:defRPr>
      </a:lvl2pPr>
      <a:lvl3pPr marL="1377950" indent="-468313" algn="l" rtl="0" eaLnBrk="0" fontAlgn="base" hangingPunct="0">
        <a:spcBef>
          <a:spcPct val="20000"/>
        </a:spcBef>
        <a:spcAft>
          <a:spcPct val="0"/>
        </a:spcAft>
        <a:buClr>
          <a:schemeClr val="bg2"/>
        </a:buClr>
        <a:buSzPct val="65000"/>
        <a:buFont typeface="Wingdings" panose="05000000000000000000" pitchFamily="2" charset="2"/>
        <a:buChar char="o"/>
        <a:defRPr sz="2400" kern="1200">
          <a:solidFill>
            <a:schemeClr val="tx1"/>
          </a:solidFill>
          <a:latin typeface="+mn-lt"/>
          <a:ea typeface="+mn-ea"/>
          <a:cs typeface="+mn-cs"/>
        </a:defRPr>
      </a:lvl3pPr>
      <a:lvl4pPr marL="1827213" indent="-438150" algn="l" rtl="0" eaLnBrk="0" fontAlgn="base" hangingPunct="0">
        <a:spcBef>
          <a:spcPct val="20000"/>
        </a:spcBef>
        <a:spcAft>
          <a:spcPct val="0"/>
        </a:spcAft>
        <a:buClr>
          <a:schemeClr val="accent2"/>
        </a:buClr>
        <a:buSzPct val="75000"/>
        <a:buFont typeface="Wingdings" panose="05000000000000000000" pitchFamily="2" charset="2"/>
        <a:buChar char="n"/>
        <a:defRPr sz="2000" kern="1200">
          <a:solidFill>
            <a:schemeClr val="tx1"/>
          </a:solidFill>
          <a:latin typeface="+mn-lt"/>
          <a:ea typeface="+mn-ea"/>
          <a:cs typeface="+mn-cs"/>
        </a:defRPr>
      </a:lvl4pPr>
      <a:lvl5pPr marL="2297113" indent="-468313" algn="l" rtl="0" eaLnBrk="0" fontAlgn="base" hangingPunct="0">
        <a:spcBef>
          <a:spcPct val="20000"/>
        </a:spcBef>
        <a:spcAft>
          <a:spcPct val="0"/>
        </a:spcAft>
        <a:buClr>
          <a:schemeClr val="accent1"/>
        </a:buClr>
        <a:buSzPct val="50000"/>
        <a:buFont typeface="Wingdings" panose="05000000000000000000" pitchFamily="2" charset="2"/>
        <a:buChar char="o"/>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p:txBody>
          <a:bodyPr/>
          <a:lstStyle/>
          <a:p>
            <a:pPr eaLnBrk="1" hangingPunct="1"/>
            <a:r>
              <a:rPr lang="en-US" altLang="en-US" b="1" smtClean="0"/>
              <a:t>Arrays</a:t>
            </a:r>
            <a:r>
              <a:rPr lang="en-US" altLang="en-US" smtClean="0"/>
              <a:t/>
            </a:r>
            <a:br>
              <a:rPr lang="en-US" altLang="en-US" smtClean="0"/>
            </a:br>
            <a:endParaRPr lang="en-US" altLang="en-US" smtClean="0"/>
          </a:p>
        </p:txBody>
      </p:sp>
      <p:sp>
        <p:nvSpPr>
          <p:cNvPr id="4099" name="Rectangle 3"/>
          <p:cNvSpPr>
            <a:spLocks noGrp="1" noChangeArrowheads="1"/>
          </p:cNvSpPr>
          <p:nvPr>
            <p:ph type="subTitle" idx="1"/>
          </p:nvPr>
        </p:nvSpPr>
        <p:spPr/>
        <p:txBody>
          <a:bodyPr/>
          <a:lstStyle/>
          <a:p>
            <a:pPr eaLnBrk="1" hangingPunct="1"/>
            <a:r>
              <a:rPr lang="en-US" altLang="en-US" dirty="0" smtClean="0"/>
              <a:t>Lecture # </a:t>
            </a:r>
            <a:r>
              <a:rPr lang="en-US" altLang="en-US" dirty="0" smtClean="0"/>
              <a:t>11</a:t>
            </a:r>
          </a:p>
          <a:p>
            <a:pPr eaLnBrk="1" hangingPunct="1"/>
            <a:r>
              <a:rPr lang="en-US" altLang="en-US" dirty="0" smtClean="0"/>
              <a:t>Passing Arrays to Functions</a:t>
            </a:r>
            <a:endParaRPr lang="en-US" altLang="en-US" dirty="0" smtClean="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lgn="ctr">
              <a:buNone/>
            </a:pPr>
            <a:r>
              <a:rPr lang="en-US" altLang="en-US" b="1" u="sng" dirty="0">
                <a:solidFill>
                  <a:schemeClr val="bg2">
                    <a:lumMod val="60000"/>
                    <a:lumOff val="40000"/>
                  </a:schemeClr>
                </a:solidFill>
              </a:rPr>
              <a:t>PASSING ARRAY TO MULTIPLE FUNCTIONS</a:t>
            </a:r>
            <a:endParaRPr lang="en-US" dirty="0"/>
          </a:p>
        </p:txBody>
      </p:sp>
    </p:spTree>
    <p:extLst>
      <p:ext uri="{BB962C8B-B14F-4D97-AF65-F5344CB8AC3E}">
        <p14:creationId xmlns:p14="http://schemas.microsoft.com/office/powerpoint/2010/main" val="4499054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0" y="0"/>
            <a:ext cx="8991600" cy="914400"/>
          </a:xfrm>
          <a:prstGeom prst="rect">
            <a:avLst/>
          </a:prstGeom>
          <a:solidFill>
            <a:schemeClr val="bg1"/>
          </a:solidFill>
          <a:ln w="9525"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Times New Roman" panose="02020603050405020304" pitchFamily="18" charset="0"/>
            </a:endParaRPr>
          </a:p>
        </p:txBody>
      </p:sp>
      <p:sp>
        <p:nvSpPr>
          <p:cNvPr id="20482" name="Rectangle 2"/>
          <p:cNvSpPr>
            <a:spLocks noGrp="1" noChangeArrowheads="1"/>
          </p:cNvSpPr>
          <p:nvPr>
            <p:ph type="title"/>
          </p:nvPr>
        </p:nvSpPr>
        <p:spPr>
          <a:xfrm>
            <a:off x="292894" y="457200"/>
            <a:ext cx="8542337" cy="1066800"/>
          </a:xfrm>
        </p:spPr>
        <p:txBody>
          <a:bodyPr/>
          <a:lstStyle/>
          <a:p>
            <a:pPr eaLnBrk="1" hangingPunct="1"/>
            <a:r>
              <a:rPr lang="en-US" altLang="en-US" sz="2800" dirty="0" smtClean="0">
                <a:solidFill>
                  <a:schemeClr val="bg2">
                    <a:lumMod val="60000"/>
                    <a:lumOff val="40000"/>
                  </a:schemeClr>
                </a:solidFill>
              </a:rPr>
              <a:t/>
            </a:r>
            <a:br>
              <a:rPr lang="en-US" altLang="en-US" sz="2800" dirty="0" smtClean="0">
                <a:solidFill>
                  <a:schemeClr val="bg2">
                    <a:lumMod val="60000"/>
                    <a:lumOff val="40000"/>
                  </a:schemeClr>
                </a:solidFill>
              </a:rPr>
            </a:br>
            <a:r>
              <a:rPr lang="en-US" altLang="en-US" sz="2800" dirty="0" smtClean="0">
                <a:solidFill>
                  <a:schemeClr val="bg2">
                    <a:lumMod val="60000"/>
                    <a:lumOff val="40000"/>
                  </a:schemeClr>
                </a:solidFill>
              </a:rPr>
              <a:t/>
            </a:r>
            <a:br>
              <a:rPr lang="en-US" altLang="en-US" sz="2800" dirty="0" smtClean="0">
                <a:solidFill>
                  <a:schemeClr val="bg2">
                    <a:lumMod val="60000"/>
                    <a:lumOff val="40000"/>
                  </a:schemeClr>
                </a:solidFill>
              </a:rPr>
            </a:br>
            <a:r>
              <a:rPr lang="en-US" altLang="en-US" sz="2800" b="1" u="sng" dirty="0">
                <a:solidFill>
                  <a:schemeClr val="bg2">
                    <a:lumMod val="60000"/>
                    <a:lumOff val="40000"/>
                  </a:schemeClr>
                </a:solidFill>
              </a:rPr>
              <a:t>PASSING </a:t>
            </a:r>
            <a:r>
              <a:rPr lang="en-US" altLang="en-US" sz="2800" b="1" u="sng" dirty="0" smtClean="0">
                <a:solidFill>
                  <a:schemeClr val="bg2">
                    <a:lumMod val="60000"/>
                    <a:lumOff val="40000"/>
                  </a:schemeClr>
                </a:solidFill>
              </a:rPr>
              <a:t>ARRAY </a:t>
            </a:r>
            <a:r>
              <a:rPr lang="en-US" altLang="en-US" sz="2800" b="1" u="sng" dirty="0">
                <a:solidFill>
                  <a:schemeClr val="bg2">
                    <a:lumMod val="60000"/>
                    <a:lumOff val="40000"/>
                  </a:schemeClr>
                </a:solidFill>
              </a:rPr>
              <a:t>TO MULTIPLE FUNCTIONS</a:t>
            </a:r>
            <a:r>
              <a:rPr lang="en-US" altLang="en-US" sz="2800" b="1" u="sng" dirty="0" smtClean="0">
                <a:solidFill>
                  <a:schemeClr val="bg2">
                    <a:lumMod val="60000"/>
                    <a:lumOff val="40000"/>
                  </a:schemeClr>
                </a:solidFill>
              </a:rPr>
              <a:t/>
            </a:r>
            <a:br>
              <a:rPr lang="en-US" altLang="en-US" sz="2800" b="1" u="sng" dirty="0" smtClean="0">
                <a:solidFill>
                  <a:schemeClr val="bg2">
                    <a:lumMod val="60000"/>
                    <a:lumOff val="40000"/>
                  </a:schemeClr>
                </a:solidFill>
              </a:rPr>
            </a:br>
            <a:r>
              <a:rPr lang="en-US" altLang="en-US" sz="2800" dirty="0" smtClean="0">
                <a:solidFill>
                  <a:schemeClr val="bg2">
                    <a:lumMod val="60000"/>
                    <a:lumOff val="40000"/>
                  </a:schemeClr>
                </a:solidFill>
              </a:rPr>
              <a:t/>
            </a:r>
            <a:br>
              <a:rPr lang="en-US" altLang="en-US" sz="2800" dirty="0" smtClean="0">
                <a:solidFill>
                  <a:schemeClr val="bg2">
                    <a:lumMod val="60000"/>
                    <a:lumOff val="40000"/>
                  </a:schemeClr>
                </a:solidFill>
              </a:rPr>
            </a:br>
            <a:endParaRPr lang="en-US" altLang="en-US" sz="2800" dirty="0" smtClean="0">
              <a:solidFill>
                <a:schemeClr val="bg2">
                  <a:lumMod val="60000"/>
                  <a:lumOff val="40000"/>
                </a:schemeClr>
              </a:solidFill>
            </a:endParaRPr>
          </a:p>
        </p:txBody>
      </p:sp>
      <p:sp>
        <p:nvSpPr>
          <p:cNvPr id="20483" name="Rectangle 3"/>
          <p:cNvSpPr>
            <a:spLocks noGrp="1" noChangeArrowheads="1"/>
          </p:cNvSpPr>
          <p:nvPr>
            <p:ph type="body" idx="1"/>
          </p:nvPr>
        </p:nvSpPr>
        <p:spPr>
          <a:xfrm>
            <a:off x="152400" y="609600"/>
            <a:ext cx="9220200" cy="4530725"/>
          </a:xfrm>
        </p:spPr>
        <p:txBody>
          <a:bodyPr/>
          <a:lstStyle/>
          <a:p>
            <a:pPr marL="0" indent="0" eaLnBrk="1" hangingPunct="1">
              <a:buNone/>
            </a:pPr>
            <a:r>
              <a:rPr lang="en-US" altLang="en-US" sz="2000" dirty="0"/>
              <a:t>#include &lt;</a:t>
            </a:r>
            <a:r>
              <a:rPr lang="en-US" altLang="en-US" sz="2000" dirty="0" err="1"/>
              <a:t>iostream</a:t>
            </a:r>
            <a:r>
              <a:rPr lang="en-US" altLang="en-US" sz="2000" dirty="0"/>
              <a:t>&gt;</a:t>
            </a:r>
          </a:p>
          <a:p>
            <a:pPr marL="0" indent="0" eaLnBrk="1" hangingPunct="1">
              <a:buNone/>
            </a:pPr>
            <a:r>
              <a:rPr lang="en-US" altLang="en-US" sz="2000" dirty="0"/>
              <a:t>using namespace </a:t>
            </a:r>
            <a:r>
              <a:rPr lang="en-US" altLang="en-US" sz="2000" dirty="0" err="1"/>
              <a:t>std</a:t>
            </a:r>
            <a:r>
              <a:rPr lang="en-US" altLang="en-US" sz="2000" dirty="0"/>
              <a:t>;</a:t>
            </a:r>
          </a:p>
          <a:p>
            <a:pPr marL="0" indent="0" eaLnBrk="1" hangingPunct="1">
              <a:buNone/>
            </a:pPr>
            <a:r>
              <a:rPr lang="en-US" altLang="en-US" sz="2000" dirty="0"/>
              <a:t>void display1(</a:t>
            </a:r>
            <a:r>
              <a:rPr lang="en-US" altLang="en-US" sz="2000" dirty="0" err="1"/>
              <a:t>int</a:t>
            </a:r>
            <a:r>
              <a:rPr lang="en-US" altLang="en-US" sz="2000" dirty="0"/>
              <a:t> marks[5]);</a:t>
            </a:r>
          </a:p>
          <a:p>
            <a:pPr marL="0" indent="0" eaLnBrk="1" hangingPunct="1">
              <a:buNone/>
            </a:pPr>
            <a:r>
              <a:rPr lang="en-US" altLang="en-US" sz="2000" dirty="0"/>
              <a:t>void display2(</a:t>
            </a:r>
            <a:r>
              <a:rPr lang="en-US" altLang="en-US" sz="2000" dirty="0" err="1"/>
              <a:t>int</a:t>
            </a:r>
            <a:r>
              <a:rPr lang="en-US" altLang="en-US" sz="2000" dirty="0"/>
              <a:t> marks[5]);</a:t>
            </a:r>
          </a:p>
          <a:p>
            <a:pPr marL="0" indent="0" eaLnBrk="1" hangingPunct="1">
              <a:buNone/>
            </a:pPr>
            <a:r>
              <a:rPr lang="en-US" altLang="en-US" sz="2000" dirty="0">
                <a:solidFill>
                  <a:srgbClr val="00B050"/>
                </a:solidFill>
              </a:rPr>
              <a:t>void display1(</a:t>
            </a:r>
            <a:r>
              <a:rPr lang="en-US" altLang="en-US" sz="2000" dirty="0" err="1">
                <a:solidFill>
                  <a:srgbClr val="00B050"/>
                </a:solidFill>
              </a:rPr>
              <a:t>int</a:t>
            </a:r>
            <a:r>
              <a:rPr lang="en-US" altLang="en-US" sz="2000" dirty="0">
                <a:solidFill>
                  <a:srgbClr val="00B050"/>
                </a:solidFill>
              </a:rPr>
              <a:t> m[5])</a:t>
            </a:r>
          </a:p>
          <a:p>
            <a:pPr marL="0" indent="0" eaLnBrk="1" hangingPunct="1">
              <a:buNone/>
            </a:pPr>
            <a:r>
              <a:rPr lang="en-US" altLang="en-US" sz="2000" dirty="0" smtClean="0">
                <a:solidFill>
                  <a:srgbClr val="00B050"/>
                </a:solidFill>
              </a:rPr>
              <a:t>{ for </a:t>
            </a:r>
            <a:r>
              <a:rPr lang="en-US" altLang="en-US" sz="2000" dirty="0">
                <a:solidFill>
                  <a:srgbClr val="00B050"/>
                </a:solidFill>
              </a:rPr>
              <a:t>(</a:t>
            </a:r>
            <a:r>
              <a:rPr lang="en-US" altLang="en-US" sz="2000" dirty="0" err="1">
                <a:solidFill>
                  <a:srgbClr val="00B050"/>
                </a:solidFill>
              </a:rPr>
              <a:t>int</a:t>
            </a:r>
            <a:r>
              <a:rPr lang="en-US" altLang="en-US" sz="2000" dirty="0">
                <a:solidFill>
                  <a:srgbClr val="00B050"/>
                </a:solidFill>
              </a:rPr>
              <a:t> </a:t>
            </a:r>
            <a:r>
              <a:rPr lang="en-US" altLang="en-US" sz="2000" dirty="0" err="1">
                <a:solidFill>
                  <a:srgbClr val="00B050"/>
                </a:solidFill>
              </a:rPr>
              <a:t>i</a:t>
            </a:r>
            <a:r>
              <a:rPr lang="en-US" altLang="en-US" sz="2000" dirty="0">
                <a:solidFill>
                  <a:srgbClr val="00B050"/>
                </a:solidFill>
              </a:rPr>
              <a:t> = 0; </a:t>
            </a:r>
            <a:r>
              <a:rPr lang="en-US" altLang="en-US" sz="2000" dirty="0" err="1">
                <a:solidFill>
                  <a:srgbClr val="00B050"/>
                </a:solidFill>
              </a:rPr>
              <a:t>i</a:t>
            </a:r>
            <a:r>
              <a:rPr lang="en-US" altLang="en-US" sz="2000" dirty="0">
                <a:solidFill>
                  <a:srgbClr val="00B050"/>
                </a:solidFill>
              </a:rPr>
              <a:t> &lt; 5; ++</a:t>
            </a:r>
            <a:r>
              <a:rPr lang="en-US" altLang="en-US" sz="2000" dirty="0" err="1">
                <a:solidFill>
                  <a:srgbClr val="00B050"/>
                </a:solidFill>
              </a:rPr>
              <a:t>i</a:t>
            </a:r>
            <a:r>
              <a:rPr lang="en-US" altLang="en-US" sz="2000" dirty="0">
                <a:solidFill>
                  <a:srgbClr val="00B050"/>
                </a:solidFill>
              </a:rPr>
              <a:t>)</a:t>
            </a:r>
          </a:p>
          <a:p>
            <a:pPr marL="0" indent="0" eaLnBrk="1" hangingPunct="1">
              <a:buNone/>
            </a:pPr>
            <a:r>
              <a:rPr lang="en-US" altLang="en-US" sz="2000" dirty="0">
                <a:solidFill>
                  <a:srgbClr val="00B050"/>
                </a:solidFill>
              </a:rPr>
              <a:t>    {        </a:t>
            </a:r>
            <a:r>
              <a:rPr lang="en-US" altLang="en-US" sz="2000" dirty="0" err="1">
                <a:solidFill>
                  <a:srgbClr val="00B050"/>
                </a:solidFill>
              </a:rPr>
              <a:t>cout</a:t>
            </a:r>
            <a:r>
              <a:rPr lang="en-US" altLang="en-US" sz="2000" dirty="0">
                <a:solidFill>
                  <a:srgbClr val="00B050"/>
                </a:solidFill>
              </a:rPr>
              <a:t> &lt;&lt; "Student "&lt;&lt; </a:t>
            </a:r>
            <a:r>
              <a:rPr lang="en-US" altLang="en-US" sz="2000" dirty="0" err="1">
                <a:solidFill>
                  <a:srgbClr val="00B050"/>
                </a:solidFill>
              </a:rPr>
              <a:t>i</a:t>
            </a:r>
            <a:r>
              <a:rPr lang="en-US" altLang="en-US" sz="2000" dirty="0">
                <a:solidFill>
                  <a:srgbClr val="00B050"/>
                </a:solidFill>
              </a:rPr>
              <a:t> + 1 &lt;&lt;": "&lt;&lt; m[</a:t>
            </a:r>
            <a:r>
              <a:rPr lang="en-US" altLang="en-US" sz="2000" dirty="0" err="1">
                <a:solidFill>
                  <a:srgbClr val="00B050"/>
                </a:solidFill>
              </a:rPr>
              <a:t>i</a:t>
            </a:r>
            <a:r>
              <a:rPr lang="en-US" altLang="en-US" sz="2000" dirty="0">
                <a:solidFill>
                  <a:srgbClr val="00B050"/>
                </a:solidFill>
              </a:rPr>
              <a:t>] &lt;&lt; </a:t>
            </a:r>
            <a:r>
              <a:rPr lang="en-US" altLang="en-US" sz="2000" dirty="0" err="1">
                <a:solidFill>
                  <a:srgbClr val="00B050"/>
                </a:solidFill>
              </a:rPr>
              <a:t>endl</a:t>
            </a:r>
            <a:r>
              <a:rPr lang="en-US" altLang="en-US" sz="2000" dirty="0" smtClean="0">
                <a:solidFill>
                  <a:srgbClr val="00B050"/>
                </a:solidFill>
              </a:rPr>
              <a:t>;  </a:t>
            </a:r>
            <a:r>
              <a:rPr lang="en-US" altLang="en-US" sz="2000" dirty="0" err="1" smtClean="0">
                <a:solidFill>
                  <a:srgbClr val="00B050"/>
                </a:solidFill>
              </a:rPr>
              <a:t>cout</a:t>
            </a:r>
            <a:r>
              <a:rPr lang="en-US" altLang="en-US" sz="2000" dirty="0">
                <a:solidFill>
                  <a:srgbClr val="00B050"/>
                </a:solidFill>
              </a:rPr>
              <a:t>&lt;&lt;"\</a:t>
            </a:r>
            <a:r>
              <a:rPr lang="en-US" altLang="en-US" sz="2000" dirty="0" err="1">
                <a:solidFill>
                  <a:srgbClr val="00B050"/>
                </a:solidFill>
              </a:rPr>
              <a:t>nFUNCTION</a:t>
            </a:r>
            <a:r>
              <a:rPr lang="en-US" altLang="en-US" sz="2000" dirty="0">
                <a:solidFill>
                  <a:srgbClr val="00B050"/>
                </a:solidFill>
              </a:rPr>
              <a:t> 1 ";</a:t>
            </a:r>
          </a:p>
          <a:p>
            <a:pPr marL="0" indent="0" eaLnBrk="1" hangingPunct="1">
              <a:buNone/>
            </a:pPr>
            <a:r>
              <a:rPr lang="en-US" altLang="en-US" sz="2000" dirty="0">
                <a:solidFill>
                  <a:srgbClr val="00B050"/>
                </a:solidFill>
              </a:rPr>
              <a:t>    </a:t>
            </a:r>
            <a:r>
              <a:rPr lang="en-US" altLang="en-US" sz="2000" dirty="0" smtClean="0">
                <a:solidFill>
                  <a:srgbClr val="00B050"/>
                </a:solidFill>
              </a:rPr>
              <a:t>}}</a:t>
            </a:r>
            <a:endParaRPr lang="en-US" altLang="en-US" sz="2000" dirty="0">
              <a:solidFill>
                <a:srgbClr val="00B050"/>
              </a:solidFill>
            </a:endParaRPr>
          </a:p>
          <a:p>
            <a:pPr marL="0" indent="0" eaLnBrk="1" hangingPunct="1">
              <a:buNone/>
            </a:pPr>
            <a:r>
              <a:rPr lang="en-US" altLang="en-US" sz="2000" dirty="0">
                <a:solidFill>
                  <a:srgbClr val="0070C0"/>
                </a:solidFill>
              </a:rPr>
              <a:t>void display2(</a:t>
            </a:r>
            <a:r>
              <a:rPr lang="en-US" altLang="en-US" sz="2000" dirty="0" err="1">
                <a:solidFill>
                  <a:srgbClr val="0070C0"/>
                </a:solidFill>
              </a:rPr>
              <a:t>int</a:t>
            </a:r>
            <a:r>
              <a:rPr lang="en-US" altLang="en-US" sz="2000" dirty="0">
                <a:solidFill>
                  <a:srgbClr val="0070C0"/>
                </a:solidFill>
              </a:rPr>
              <a:t> n[5])</a:t>
            </a:r>
          </a:p>
          <a:p>
            <a:pPr marL="0" indent="0" eaLnBrk="1" hangingPunct="1">
              <a:buNone/>
            </a:pPr>
            <a:r>
              <a:rPr lang="en-US" altLang="en-US" sz="2000" dirty="0" smtClean="0">
                <a:solidFill>
                  <a:srgbClr val="0070C0"/>
                </a:solidFill>
              </a:rPr>
              <a:t>{for </a:t>
            </a:r>
            <a:r>
              <a:rPr lang="en-US" altLang="en-US" sz="2000" dirty="0">
                <a:solidFill>
                  <a:srgbClr val="0070C0"/>
                </a:solidFill>
              </a:rPr>
              <a:t>(</a:t>
            </a:r>
            <a:r>
              <a:rPr lang="en-US" altLang="en-US" sz="2000" dirty="0" err="1">
                <a:solidFill>
                  <a:srgbClr val="0070C0"/>
                </a:solidFill>
              </a:rPr>
              <a:t>int</a:t>
            </a:r>
            <a:r>
              <a:rPr lang="en-US" altLang="en-US" sz="2000" dirty="0">
                <a:solidFill>
                  <a:srgbClr val="0070C0"/>
                </a:solidFill>
              </a:rPr>
              <a:t> </a:t>
            </a:r>
            <a:r>
              <a:rPr lang="en-US" altLang="en-US" sz="2000" dirty="0" err="1">
                <a:solidFill>
                  <a:srgbClr val="0070C0"/>
                </a:solidFill>
              </a:rPr>
              <a:t>i</a:t>
            </a:r>
            <a:r>
              <a:rPr lang="en-US" altLang="en-US" sz="2000" dirty="0">
                <a:solidFill>
                  <a:srgbClr val="0070C0"/>
                </a:solidFill>
              </a:rPr>
              <a:t> = 0; </a:t>
            </a:r>
            <a:r>
              <a:rPr lang="en-US" altLang="en-US" sz="2000" dirty="0" err="1">
                <a:solidFill>
                  <a:srgbClr val="0070C0"/>
                </a:solidFill>
              </a:rPr>
              <a:t>i</a:t>
            </a:r>
            <a:r>
              <a:rPr lang="en-US" altLang="en-US" sz="2000" dirty="0">
                <a:solidFill>
                  <a:srgbClr val="0070C0"/>
                </a:solidFill>
              </a:rPr>
              <a:t> &lt; 5; ++</a:t>
            </a:r>
            <a:r>
              <a:rPr lang="en-US" altLang="en-US" sz="2000" dirty="0" err="1">
                <a:solidFill>
                  <a:srgbClr val="0070C0"/>
                </a:solidFill>
              </a:rPr>
              <a:t>i</a:t>
            </a:r>
            <a:r>
              <a:rPr lang="en-US" altLang="en-US" sz="2000" dirty="0">
                <a:solidFill>
                  <a:srgbClr val="0070C0"/>
                </a:solidFill>
              </a:rPr>
              <a:t>)</a:t>
            </a:r>
          </a:p>
          <a:p>
            <a:pPr marL="0" indent="0" eaLnBrk="1" hangingPunct="1">
              <a:buNone/>
            </a:pPr>
            <a:r>
              <a:rPr lang="en-US" altLang="en-US" sz="2000" dirty="0">
                <a:solidFill>
                  <a:srgbClr val="0070C0"/>
                </a:solidFill>
              </a:rPr>
              <a:t>    {        </a:t>
            </a:r>
            <a:r>
              <a:rPr lang="en-US" altLang="en-US" sz="2000" dirty="0" err="1">
                <a:solidFill>
                  <a:srgbClr val="0070C0"/>
                </a:solidFill>
              </a:rPr>
              <a:t>cout</a:t>
            </a:r>
            <a:r>
              <a:rPr lang="en-US" altLang="en-US" sz="2000" dirty="0">
                <a:solidFill>
                  <a:srgbClr val="0070C0"/>
                </a:solidFill>
              </a:rPr>
              <a:t> &lt;&lt; "Student "&lt;&lt; </a:t>
            </a:r>
            <a:r>
              <a:rPr lang="en-US" altLang="en-US" sz="2000" dirty="0" err="1">
                <a:solidFill>
                  <a:srgbClr val="0070C0"/>
                </a:solidFill>
              </a:rPr>
              <a:t>i</a:t>
            </a:r>
            <a:r>
              <a:rPr lang="en-US" altLang="en-US" sz="2000" dirty="0">
                <a:solidFill>
                  <a:srgbClr val="0070C0"/>
                </a:solidFill>
              </a:rPr>
              <a:t> + 1 &lt;&lt;": "&lt;&lt; n[</a:t>
            </a:r>
            <a:r>
              <a:rPr lang="en-US" altLang="en-US" sz="2000" dirty="0" err="1">
                <a:solidFill>
                  <a:srgbClr val="0070C0"/>
                </a:solidFill>
              </a:rPr>
              <a:t>i</a:t>
            </a:r>
            <a:r>
              <a:rPr lang="en-US" altLang="en-US" sz="2000" dirty="0">
                <a:solidFill>
                  <a:srgbClr val="0070C0"/>
                </a:solidFill>
              </a:rPr>
              <a:t>] &lt;&lt; </a:t>
            </a:r>
            <a:r>
              <a:rPr lang="en-US" altLang="en-US" sz="2000" dirty="0" err="1">
                <a:solidFill>
                  <a:srgbClr val="0070C0"/>
                </a:solidFill>
              </a:rPr>
              <a:t>endl</a:t>
            </a:r>
            <a:r>
              <a:rPr lang="en-US" altLang="en-US" sz="2000" dirty="0" smtClean="0">
                <a:solidFill>
                  <a:srgbClr val="0070C0"/>
                </a:solidFill>
              </a:rPr>
              <a:t>;   </a:t>
            </a:r>
            <a:r>
              <a:rPr lang="en-US" altLang="en-US" sz="2000" dirty="0" err="1">
                <a:solidFill>
                  <a:srgbClr val="0070C0"/>
                </a:solidFill>
              </a:rPr>
              <a:t>cout</a:t>
            </a:r>
            <a:r>
              <a:rPr lang="en-US" altLang="en-US" sz="2000" dirty="0">
                <a:solidFill>
                  <a:srgbClr val="0070C0"/>
                </a:solidFill>
              </a:rPr>
              <a:t>&lt;&lt;"\</a:t>
            </a:r>
            <a:r>
              <a:rPr lang="en-US" altLang="en-US" sz="2000" dirty="0" err="1">
                <a:solidFill>
                  <a:srgbClr val="0070C0"/>
                </a:solidFill>
              </a:rPr>
              <a:t>nFUNCTION</a:t>
            </a:r>
            <a:r>
              <a:rPr lang="en-US" altLang="en-US" sz="2000" dirty="0">
                <a:solidFill>
                  <a:srgbClr val="0070C0"/>
                </a:solidFill>
              </a:rPr>
              <a:t> 2 ";</a:t>
            </a:r>
          </a:p>
          <a:p>
            <a:pPr marL="0" indent="0" eaLnBrk="1" hangingPunct="1">
              <a:buNone/>
            </a:pPr>
            <a:r>
              <a:rPr lang="en-US" altLang="en-US" sz="2000" dirty="0">
                <a:solidFill>
                  <a:srgbClr val="0070C0"/>
                </a:solidFill>
              </a:rPr>
              <a:t>    </a:t>
            </a:r>
            <a:r>
              <a:rPr lang="en-US" altLang="en-US" sz="2000" dirty="0" smtClean="0">
                <a:solidFill>
                  <a:srgbClr val="0070C0"/>
                </a:solidFill>
              </a:rPr>
              <a:t>}}</a:t>
            </a:r>
            <a:endParaRPr lang="en-US" altLang="en-US" sz="2000" dirty="0">
              <a:solidFill>
                <a:srgbClr val="0070C0"/>
              </a:solidFill>
            </a:endParaRPr>
          </a:p>
          <a:p>
            <a:pPr marL="0" indent="0" eaLnBrk="1" hangingPunct="1">
              <a:buNone/>
            </a:pPr>
            <a:r>
              <a:rPr lang="en-US" altLang="en-US" sz="2000" dirty="0" err="1"/>
              <a:t>int</a:t>
            </a:r>
            <a:r>
              <a:rPr lang="en-US" altLang="en-US" sz="2000" dirty="0"/>
              <a:t> main()</a:t>
            </a:r>
          </a:p>
          <a:p>
            <a:pPr marL="0" indent="0" eaLnBrk="1" hangingPunct="1">
              <a:buNone/>
            </a:pPr>
            <a:r>
              <a:rPr lang="en-US" altLang="en-US" sz="2000" dirty="0"/>
              <a:t>{   </a:t>
            </a:r>
            <a:r>
              <a:rPr lang="en-US" altLang="en-US" sz="2000" dirty="0" err="1"/>
              <a:t>int</a:t>
            </a:r>
            <a:r>
              <a:rPr lang="en-US" altLang="en-US" sz="2000" dirty="0"/>
              <a:t> marks1[5]= {88,76,90,61,69};</a:t>
            </a:r>
          </a:p>
          <a:p>
            <a:pPr marL="0" indent="0" eaLnBrk="1" hangingPunct="1">
              <a:buNone/>
            </a:pPr>
            <a:r>
              <a:rPr lang="en-US" altLang="en-US" sz="2000" dirty="0"/>
              <a:t>    display1(marks1);</a:t>
            </a:r>
          </a:p>
          <a:p>
            <a:pPr marL="0" indent="0" eaLnBrk="1" hangingPunct="1">
              <a:buNone/>
            </a:pPr>
            <a:r>
              <a:rPr lang="en-US" altLang="en-US" sz="2000" dirty="0"/>
              <a:t>    display2(marks1);</a:t>
            </a:r>
          </a:p>
          <a:p>
            <a:pPr marL="0" indent="0" eaLnBrk="1" hangingPunct="1">
              <a:buNone/>
            </a:pPr>
            <a:r>
              <a:rPr lang="en-US" altLang="en-US" sz="2000" dirty="0"/>
              <a:t>}</a:t>
            </a:r>
            <a:endParaRPr lang="en-US" altLang="en-US" sz="2000" dirty="0" smtClean="0"/>
          </a:p>
        </p:txBody>
      </p:sp>
    </p:spTree>
    <p:extLst>
      <p:ext uri="{BB962C8B-B14F-4D97-AF65-F5344CB8AC3E}">
        <p14:creationId xmlns:p14="http://schemas.microsoft.com/office/powerpoint/2010/main" val="1068196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0482"/>
                                        </p:tgtEl>
                                        <p:attrNameLst>
                                          <p:attrName>style.visibility</p:attrName>
                                        </p:attrNameLst>
                                      </p:cBhvr>
                                      <p:to>
                                        <p:strVal val="visible"/>
                                      </p:to>
                                    </p:set>
                                    <p:animEffect transition="in" filter="fade">
                                      <p:cBhvr>
                                        <p:cTn id="7" dur="1000"/>
                                        <p:tgtEl>
                                          <p:spTgt spid="20482"/>
                                        </p:tgtEl>
                                      </p:cBhvr>
                                    </p:animEffect>
                                    <p:anim calcmode="lin" valueType="num">
                                      <p:cBhvr>
                                        <p:cTn id="8" dur="1000" fill="hold"/>
                                        <p:tgtEl>
                                          <p:spTgt spid="20482"/>
                                        </p:tgtEl>
                                        <p:attrNameLst>
                                          <p:attrName>ppt_x</p:attrName>
                                        </p:attrNameLst>
                                      </p:cBhvr>
                                      <p:tavLst>
                                        <p:tav tm="0">
                                          <p:val>
                                            <p:strVal val="#ppt_x"/>
                                          </p:val>
                                        </p:tav>
                                        <p:tav tm="100000">
                                          <p:val>
                                            <p:strVal val="#ppt_x"/>
                                          </p:val>
                                        </p:tav>
                                      </p:tavLst>
                                    </p:anim>
                                    <p:anim calcmode="lin" valueType="num">
                                      <p:cBhvr>
                                        <p:cTn id="9" dur="1000" fill="hold"/>
                                        <p:tgtEl>
                                          <p:spTgt spid="2048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lgn="ctr">
              <a:buNone/>
            </a:pPr>
            <a:r>
              <a:rPr lang="en-US" sz="6000" b="1" dirty="0" smtClean="0"/>
              <a:t>Example</a:t>
            </a:r>
            <a:endParaRPr lang="en-US" sz="6000" b="1" dirty="0"/>
          </a:p>
        </p:txBody>
      </p:sp>
    </p:spTree>
    <p:extLst>
      <p:ext uri="{BB962C8B-B14F-4D97-AF65-F5344CB8AC3E}">
        <p14:creationId xmlns:p14="http://schemas.microsoft.com/office/powerpoint/2010/main" val="21316306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685800" y="152400"/>
            <a:ext cx="8077200" cy="685800"/>
          </a:xfrm>
        </p:spPr>
        <p:txBody>
          <a:bodyPr/>
          <a:lstStyle/>
          <a:p>
            <a:pPr algn="ctr" eaLnBrk="1" hangingPunct="1"/>
            <a:r>
              <a:rPr lang="en-US" altLang="en-US" sz="2800" b="1" smtClean="0"/>
              <a:t>Passing Arrays to Functions</a:t>
            </a:r>
            <a:endParaRPr lang="en-US" altLang="en-US" sz="2800" smtClean="0"/>
          </a:p>
        </p:txBody>
      </p:sp>
      <p:sp>
        <p:nvSpPr>
          <p:cNvPr id="18435" name="Rectangle 3"/>
          <p:cNvSpPr>
            <a:spLocks noGrp="1" noChangeArrowheads="1"/>
          </p:cNvSpPr>
          <p:nvPr>
            <p:ph type="body" idx="1"/>
          </p:nvPr>
        </p:nvSpPr>
        <p:spPr>
          <a:xfrm>
            <a:off x="381000" y="1066800"/>
            <a:ext cx="7239000" cy="5562600"/>
          </a:xfrm>
        </p:spPr>
        <p:txBody>
          <a:bodyPr/>
          <a:lstStyle/>
          <a:p>
            <a:pPr eaLnBrk="1" hangingPunct="1">
              <a:lnSpc>
                <a:spcPct val="80000"/>
              </a:lnSpc>
              <a:buFont typeface="Wingdings" panose="05000000000000000000" pitchFamily="2" charset="2"/>
              <a:buNone/>
            </a:pPr>
            <a:r>
              <a:rPr lang="en-US" altLang="en-US" sz="2400" dirty="0" smtClean="0"/>
              <a:t>#include&lt;</a:t>
            </a:r>
            <a:r>
              <a:rPr lang="en-US" altLang="en-US" sz="2400" dirty="0" err="1" smtClean="0"/>
              <a:t>iostream.h</a:t>
            </a:r>
            <a:r>
              <a:rPr lang="en-US" altLang="en-US" sz="2400" dirty="0" smtClean="0"/>
              <a:t>&gt;</a:t>
            </a:r>
          </a:p>
          <a:p>
            <a:pPr eaLnBrk="1" hangingPunct="1">
              <a:lnSpc>
                <a:spcPct val="80000"/>
              </a:lnSpc>
              <a:buFont typeface="Wingdings" panose="05000000000000000000" pitchFamily="2" charset="2"/>
              <a:buNone/>
            </a:pPr>
            <a:r>
              <a:rPr lang="en-US" altLang="en-US" sz="2400" dirty="0" smtClean="0"/>
              <a:t>#include&lt;</a:t>
            </a:r>
            <a:r>
              <a:rPr lang="en-US" altLang="en-US" sz="2400" dirty="0" err="1" smtClean="0"/>
              <a:t>conio.h</a:t>
            </a:r>
            <a:r>
              <a:rPr lang="en-US" altLang="en-US" sz="2400" dirty="0" smtClean="0"/>
              <a:t>&gt;</a:t>
            </a:r>
          </a:p>
          <a:p>
            <a:pPr eaLnBrk="1" hangingPunct="1">
              <a:lnSpc>
                <a:spcPct val="80000"/>
              </a:lnSpc>
              <a:buFont typeface="Wingdings" panose="05000000000000000000" pitchFamily="2" charset="2"/>
              <a:buNone/>
            </a:pPr>
            <a:r>
              <a:rPr lang="en-US" altLang="en-US" sz="2400" dirty="0" err="1" smtClean="0"/>
              <a:t>const</a:t>
            </a:r>
            <a:r>
              <a:rPr lang="en-US" altLang="en-US" sz="2400" dirty="0" smtClean="0"/>
              <a:t> </a:t>
            </a:r>
            <a:r>
              <a:rPr lang="en-US" altLang="en-US" sz="2400" dirty="0" err="1" smtClean="0"/>
              <a:t>int</a:t>
            </a:r>
            <a:r>
              <a:rPr lang="en-US" altLang="en-US" sz="2400" dirty="0" smtClean="0"/>
              <a:t> LENGTH=7;</a:t>
            </a:r>
          </a:p>
          <a:p>
            <a:pPr eaLnBrk="1" hangingPunct="1">
              <a:lnSpc>
                <a:spcPct val="80000"/>
              </a:lnSpc>
              <a:buFont typeface="Wingdings" panose="05000000000000000000" pitchFamily="2" charset="2"/>
              <a:buNone/>
            </a:pPr>
            <a:r>
              <a:rPr lang="en-US" altLang="en-US" sz="2400" b="1" dirty="0" smtClean="0"/>
              <a:t>void show(</a:t>
            </a:r>
            <a:r>
              <a:rPr lang="en-US" altLang="en-US" sz="2400" b="1" dirty="0" err="1" smtClean="0"/>
              <a:t>int</a:t>
            </a:r>
            <a:r>
              <a:rPr lang="en-US" altLang="en-US" sz="2400" b="1" dirty="0" smtClean="0"/>
              <a:t>[LENGTH]);</a:t>
            </a:r>
          </a:p>
          <a:p>
            <a:pPr eaLnBrk="1" hangingPunct="1">
              <a:lnSpc>
                <a:spcPct val="80000"/>
              </a:lnSpc>
              <a:buFont typeface="Wingdings" panose="05000000000000000000" pitchFamily="2" charset="2"/>
              <a:buNone/>
            </a:pPr>
            <a:r>
              <a:rPr lang="en-US" altLang="en-US" sz="2400" dirty="0" smtClean="0"/>
              <a:t>void main(void)</a:t>
            </a:r>
          </a:p>
          <a:p>
            <a:pPr eaLnBrk="1" hangingPunct="1">
              <a:lnSpc>
                <a:spcPct val="80000"/>
              </a:lnSpc>
              <a:buFont typeface="Wingdings" panose="05000000000000000000" pitchFamily="2" charset="2"/>
              <a:buNone/>
            </a:pPr>
            <a:r>
              <a:rPr lang="en-US" altLang="en-US" sz="2400" dirty="0" smtClean="0"/>
              <a:t>{ </a:t>
            </a:r>
            <a:r>
              <a:rPr lang="en-US" altLang="en-US" sz="2400" dirty="0" err="1" smtClean="0"/>
              <a:t>clrscr</a:t>
            </a:r>
            <a:r>
              <a:rPr lang="en-US" altLang="en-US" sz="2400" dirty="0" smtClean="0"/>
              <a:t>();</a:t>
            </a:r>
          </a:p>
          <a:p>
            <a:pPr eaLnBrk="1" hangingPunct="1">
              <a:lnSpc>
                <a:spcPct val="80000"/>
              </a:lnSpc>
              <a:buFont typeface="Wingdings" panose="05000000000000000000" pitchFamily="2" charset="2"/>
              <a:buNone/>
            </a:pPr>
            <a:r>
              <a:rPr lang="en-US" altLang="en-US" sz="2400" dirty="0" smtClean="0"/>
              <a:t>   </a:t>
            </a:r>
            <a:r>
              <a:rPr lang="en-US" altLang="en-US" sz="2400" dirty="0" err="1" smtClean="0"/>
              <a:t>int</a:t>
            </a:r>
            <a:r>
              <a:rPr lang="en-US" altLang="en-US" sz="2400" dirty="0" smtClean="0"/>
              <a:t> t[LENGTH];</a:t>
            </a:r>
          </a:p>
          <a:p>
            <a:pPr eaLnBrk="1" hangingPunct="1">
              <a:lnSpc>
                <a:spcPct val="80000"/>
              </a:lnSpc>
              <a:buFont typeface="Wingdings" panose="05000000000000000000" pitchFamily="2" charset="2"/>
              <a:buNone/>
            </a:pPr>
            <a:r>
              <a:rPr lang="en-US" altLang="en-US" sz="2400" dirty="0" smtClean="0"/>
              <a:t>   for(</a:t>
            </a:r>
            <a:r>
              <a:rPr lang="en-US" altLang="en-US" sz="2400" dirty="0" err="1" smtClean="0"/>
              <a:t>int</a:t>
            </a:r>
            <a:r>
              <a:rPr lang="en-US" altLang="en-US" sz="2400" dirty="0" smtClean="0"/>
              <a:t> a=0;a&lt;</a:t>
            </a:r>
            <a:r>
              <a:rPr lang="en-US" altLang="en-US" sz="2400" dirty="0" err="1" smtClean="0"/>
              <a:t>LENGTH;a</a:t>
            </a:r>
            <a:r>
              <a:rPr lang="en-US" altLang="en-US" sz="2400" dirty="0" smtClean="0"/>
              <a:t>++)</a:t>
            </a:r>
          </a:p>
          <a:p>
            <a:pPr eaLnBrk="1" hangingPunct="1">
              <a:lnSpc>
                <a:spcPct val="80000"/>
              </a:lnSpc>
              <a:buFont typeface="Wingdings" panose="05000000000000000000" pitchFamily="2" charset="2"/>
              <a:buNone/>
            </a:pPr>
            <a:r>
              <a:rPr lang="en-US" altLang="en-US" sz="2400" dirty="0" smtClean="0"/>
              <a:t>   { </a:t>
            </a:r>
          </a:p>
          <a:p>
            <a:pPr eaLnBrk="1" hangingPunct="1">
              <a:lnSpc>
                <a:spcPct val="80000"/>
              </a:lnSpc>
              <a:buFont typeface="Wingdings" panose="05000000000000000000" pitchFamily="2" charset="2"/>
              <a:buNone/>
            </a:pPr>
            <a:r>
              <a:rPr lang="en-US" altLang="en-US" sz="2400" dirty="0" smtClean="0"/>
              <a:t>	</a:t>
            </a:r>
            <a:r>
              <a:rPr lang="en-US" altLang="en-US" sz="2400" dirty="0" err="1" smtClean="0"/>
              <a:t>cout</a:t>
            </a:r>
            <a:r>
              <a:rPr lang="en-US" altLang="en-US" sz="2400" dirty="0" smtClean="0"/>
              <a:t>&lt;&lt;"Enter Temperature for day”  &lt;&lt;a+1&lt;&lt;" ";</a:t>
            </a:r>
          </a:p>
          <a:p>
            <a:pPr eaLnBrk="1" hangingPunct="1">
              <a:lnSpc>
                <a:spcPct val="80000"/>
              </a:lnSpc>
              <a:buFont typeface="Wingdings" panose="05000000000000000000" pitchFamily="2" charset="2"/>
              <a:buNone/>
            </a:pPr>
            <a:r>
              <a:rPr lang="en-US" altLang="en-US" sz="2400" dirty="0" smtClean="0"/>
              <a:t>	</a:t>
            </a:r>
            <a:r>
              <a:rPr lang="en-US" altLang="en-US" sz="2400" dirty="0" err="1" smtClean="0"/>
              <a:t>cin</a:t>
            </a:r>
            <a:r>
              <a:rPr lang="en-US" altLang="en-US" sz="2400" dirty="0" smtClean="0"/>
              <a:t>&gt;&gt;t[a];</a:t>
            </a:r>
          </a:p>
          <a:p>
            <a:pPr eaLnBrk="1" hangingPunct="1">
              <a:lnSpc>
                <a:spcPct val="80000"/>
              </a:lnSpc>
              <a:buFont typeface="Wingdings" panose="05000000000000000000" pitchFamily="2" charset="2"/>
              <a:buNone/>
            </a:pPr>
            <a:r>
              <a:rPr lang="en-US" altLang="en-US" sz="2400" dirty="0" smtClean="0"/>
              <a:t>   }</a:t>
            </a:r>
          </a:p>
          <a:p>
            <a:pPr eaLnBrk="1" hangingPunct="1">
              <a:lnSpc>
                <a:spcPct val="80000"/>
              </a:lnSpc>
              <a:buFont typeface="Wingdings" panose="05000000000000000000" pitchFamily="2" charset="2"/>
              <a:buNone/>
            </a:pPr>
            <a:r>
              <a:rPr lang="en-US" altLang="en-US" sz="2400" b="1" dirty="0" smtClean="0"/>
              <a:t>   show(t);</a:t>
            </a:r>
          </a:p>
          <a:p>
            <a:pPr eaLnBrk="1" hangingPunct="1">
              <a:lnSpc>
                <a:spcPct val="80000"/>
              </a:lnSpc>
              <a:buFont typeface="Wingdings" panose="05000000000000000000" pitchFamily="2" charset="2"/>
              <a:buNone/>
            </a:pPr>
            <a:r>
              <a:rPr lang="en-US" altLang="en-US" sz="2400" dirty="0" smtClean="0"/>
              <a:t>   </a:t>
            </a:r>
            <a:r>
              <a:rPr lang="en-US" altLang="en-US" sz="2400" dirty="0" err="1" smtClean="0"/>
              <a:t>getch</a:t>
            </a:r>
            <a:r>
              <a:rPr lang="en-US" altLang="en-US" sz="2400" dirty="0" smtClean="0"/>
              <a:t>();</a:t>
            </a:r>
          </a:p>
          <a:p>
            <a:pPr eaLnBrk="1" hangingPunct="1">
              <a:lnSpc>
                <a:spcPct val="80000"/>
              </a:lnSpc>
              <a:buFont typeface="Wingdings" panose="05000000000000000000" pitchFamily="2" charset="2"/>
              <a:buNone/>
            </a:pPr>
            <a:r>
              <a:rPr lang="en-US" altLang="en-US" sz="2400" dirty="0" smtClean="0"/>
              <a:t>}</a:t>
            </a:r>
          </a:p>
        </p:txBody>
      </p:sp>
    </p:spTree>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685800" y="152400"/>
            <a:ext cx="8077200" cy="685800"/>
          </a:xfrm>
        </p:spPr>
        <p:txBody>
          <a:bodyPr/>
          <a:lstStyle/>
          <a:p>
            <a:pPr algn="ctr" eaLnBrk="1" hangingPunct="1"/>
            <a:r>
              <a:rPr lang="en-US" altLang="en-US" sz="2800" b="1" dirty="0" smtClean="0"/>
              <a:t>Passing Arrays to Functions( </a:t>
            </a:r>
            <a:r>
              <a:rPr lang="en-US" altLang="en-US" sz="2800" b="1" dirty="0" err="1" smtClean="0"/>
              <a:t>cont</a:t>
            </a:r>
            <a:r>
              <a:rPr lang="en-US" altLang="en-US" sz="2800" b="1" dirty="0" smtClean="0"/>
              <a:t>…)</a:t>
            </a:r>
            <a:endParaRPr lang="en-US" altLang="en-US" sz="2800" dirty="0" smtClean="0"/>
          </a:p>
        </p:txBody>
      </p:sp>
      <p:sp>
        <p:nvSpPr>
          <p:cNvPr id="19459" name="Rectangle 3"/>
          <p:cNvSpPr>
            <a:spLocks noGrp="1" noChangeArrowheads="1"/>
          </p:cNvSpPr>
          <p:nvPr>
            <p:ph type="body" idx="1"/>
          </p:nvPr>
        </p:nvSpPr>
        <p:spPr>
          <a:xfrm>
            <a:off x="381000" y="1066800"/>
            <a:ext cx="7924800" cy="5562600"/>
          </a:xfrm>
        </p:spPr>
        <p:txBody>
          <a:bodyPr/>
          <a:lstStyle/>
          <a:p>
            <a:pPr eaLnBrk="1" hangingPunct="1">
              <a:lnSpc>
                <a:spcPct val="90000"/>
              </a:lnSpc>
              <a:buFont typeface="Wingdings" panose="05000000000000000000" pitchFamily="2" charset="2"/>
              <a:buNone/>
            </a:pPr>
            <a:r>
              <a:rPr lang="en-US" altLang="en-US" sz="2800" b="1" dirty="0" smtClean="0"/>
              <a:t>void show(</a:t>
            </a:r>
            <a:r>
              <a:rPr lang="en-US" altLang="en-US" sz="2800" b="1" dirty="0" err="1" smtClean="0"/>
              <a:t>int</a:t>
            </a:r>
            <a:r>
              <a:rPr lang="en-US" altLang="en-US" sz="2800" b="1" dirty="0" smtClean="0"/>
              <a:t> temperature[LENGTH])</a:t>
            </a:r>
          </a:p>
          <a:p>
            <a:pPr eaLnBrk="1" hangingPunct="1">
              <a:lnSpc>
                <a:spcPct val="90000"/>
              </a:lnSpc>
              <a:buFont typeface="Wingdings" panose="05000000000000000000" pitchFamily="2" charset="2"/>
              <a:buNone/>
            </a:pPr>
            <a:r>
              <a:rPr lang="en-US" altLang="en-US" sz="2800" dirty="0" smtClean="0"/>
              <a:t>{   </a:t>
            </a:r>
            <a:r>
              <a:rPr lang="en-US" altLang="en-US" sz="2800" dirty="0" err="1" smtClean="0"/>
              <a:t>int</a:t>
            </a:r>
            <a:r>
              <a:rPr lang="en-US" altLang="en-US" sz="2800" dirty="0" smtClean="0"/>
              <a:t> s=0;</a:t>
            </a:r>
          </a:p>
          <a:p>
            <a:pPr eaLnBrk="1" hangingPunct="1">
              <a:lnSpc>
                <a:spcPct val="90000"/>
              </a:lnSpc>
              <a:buFont typeface="Wingdings" panose="05000000000000000000" pitchFamily="2" charset="2"/>
              <a:buNone/>
            </a:pPr>
            <a:r>
              <a:rPr lang="en-US" altLang="en-US" sz="2800" dirty="0" smtClean="0"/>
              <a:t>	for(</a:t>
            </a:r>
            <a:r>
              <a:rPr lang="en-US" altLang="en-US" sz="2800" dirty="0" err="1" smtClean="0"/>
              <a:t>int</a:t>
            </a:r>
            <a:r>
              <a:rPr lang="en-US" altLang="en-US" sz="2800" dirty="0" smtClean="0"/>
              <a:t> a=0;a&lt;</a:t>
            </a:r>
            <a:r>
              <a:rPr lang="en-US" altLang="en-US" sz="2800" dirty="0" err="1" smtClean="0"/>
              <a:t>LENGTH;a</a:t>
            </a:r>
            <a:r>
              <a:rPr lang="en-US" altLang="en-US" sz="2800" dirty="0" smtClean="0"/>
              <a:t>++)</a:t>
            </a:r>
          </a:p>
          <a:p>
            <a:pPr eaLnBrk="1" hangingPunct="1">
              <a:lnSpc>
                <a:spcPct val="90000"/>
              </a:lnSpc>
              <a:buFont typeface="Wingdings" panose="05000000000000000000" pitchFamily="2" charset="2"/>
              <a:buNone/>
            </a:pPr>
            <a:r>
              <a:rPr lang="en-US" altLang="en-US" sz="2800" dirty="0" smtClean="0"/>
              <a:t>	{</a:t>
            </a:r>
          </a:p>
          <a:p>
            <a:pPr eaLnBrk="1" hangingPunct="1">
              <a:lnSpc>
                <a:spcPct val="90000"/>
              </a:lnSpc>
              <a:buFont typeface="Wingdings" panose="05000000000000000000" pitchFamily="2" charset="2"/>
              <a:buNone/>
            </a:pPr>
            <a:r>
              <a:rPr lang="en-US" altLang="en-US" sz="2800" dirty="0" smtClean="0"/>
              <a:t> 		</a:t>
            </a:r>
            <a:r>
              <a:rPr lang="en-US" altLang="en-US" sz="2800" dirty="0" err="1" smtClean="0"/>
              <a:t>cout</a:t>
            </a:r>
            <a:r>
              <a:rPr lang="en-US" altLang="en-US" sz="2800" dirty="0" smtClean="0"/>
              <a:t>&lt;&lt;"\</a:t>
            </a:r>
            <a:r>
              <a:rPr lang="en-US" altLang="en-US" sz="2800" dirty="0" err="1" smtClean="0"/>
              <a:t>nTemperature</a:t>
            </a:r>
            <a:r>
              <a:rPr lang="en-US" altLang="en-US" sz="2800" dirty="0" smtClean="0"/>
              <a:t> for day "&lt;&lt;a+1&lt;&lt;" is ";</a:t>
            </a:r>
          </a:p>
          <a:p>
            <a:pPr eaLnBrk="1" hangingPunct="1">
              <a:lnSpc>
                <a:spcPct val="90000"/>
              </a:lnSpc>
              <a:buFont typeface="Wingdings" panose="05000000000000000000" pitchFamily="2" charset="2"/>
              <a:buNone/>
            </a:pPr>
            <a:r>
              <a:rPr lang="en-US" altLang="en-US" sz="2800" dirty="0" smtClean="0"/>
              <a:t>		</a:t>
            </a:r>
            <a:r>
              <a:rPr lang="en-US" altLang="en-US" sz="2800" dirty="0" err="1" smtClean="0"/>
              <a:t>cout</a:t>
            </a:r>
            <a:r>
              <a:rPr lang="en-US" altLang="en-US" sz="2800" dirty="0" smtClean="0"/>
              <a:t>&lt;&lt;temperature[a];</a:t>
            </a:r>
          </a:p>
          <a:p>
            <a:pPr eaLnBrk="1" hangingPunct="1">
              <a:lnSpc>
                <a:spcPct val="90000"/>
              </a:lnSpc>
              <a:buFont typeface="Wingdings" panose="05000000000000000000" pitchFamily="2" charset="2"/>
              <a:buNone/>
            </a:pPr>
            <a:r>
              <a:rPr lang="en-US" altLang="en-US" sz="2800" dirty="0" smtClean="0"/>
              <a:t>		s += temperature[a];</a:t>
            </a:r>
          </a:p>
          <a:p>
            <a:pPr eaLnBrk="1" hangingPunct="1">
              <a:lnSpc>
                <a:spcPct val="90000"/>
              </a:lnSpc>
              <a:buFont typeface="Wingdings" panose="05000000000000000000" pitchFamily="2" charset="2"/>
              <a:buNone/>
            </a:pPr>
            <a:r>
              <a:rPr lang="en-US" altLang="en-US" sz="2800" dirty="0" smtClean="0"/>
              <a:t>	}</a:t>
            </a:r>
          </a:p>
          <a:p>
            <a:pPr eaLnBrk="1" hangingPunct="1">
              <a:lnSpc>
                <a:spcPct val="90000"/>
              </a:lnSpc>
              <a:buFont typeface="Wingdings" panose="05000000000000000000" pitchFamily="2" charset="2"/>
              <a:buNone/>
            </a:pPr>
            <a:r>
              <a:rPr lang="en-US" altLang="en-US" sz="2800" dirty="0" err="1" smtClean="0"/>
              <a:t>cout</a:t>
            </a:r>
            <a:r>
              <a:rPr lang="en-US" altLang="en-US" sz="2800" dirty="0" smtClean="0"/>
              <a:t>&lt;&lt;"\</a:t>
            </a:r>
            <a:r>
              <a:rPr lang="en-US" altLang="en-US" sz="2800" dirty="0" err="1" smtClean="0"/>
              <a:t>nSum</a:t>
            </a:r>
            <a:r>
              <a:rPr lang="en-US" altLang="en-US" sz="2800" dirty="0" smtClean="0"/>
              <a:t> of Temperatures is "&lt;&lt;s;</a:t>
            </a:r>
          </a:p>
          <a:p>
            <a:pPr eaLnBrk="1" hangingPunct="1">
              <a:lnSpc>
                <a:spcPct val="90000"/>
              </a:lnSpc>
              <a:buFont typeface="Wingdings" panose="05000000000000000000" pitchFamily="2" charset="2"/>
              <a:buNone/>
            </a:pPr>
            <a:r>
              <a:rPr lang="en-US" altLang="en-US" sz="2800" dirty="0" err="1" smtClean="0"/>
              <a:t>cout</a:t>
            </a:r>
            <a:r>
              <a:rPr lang="en-US" altLang="en-US" sz="2800" dirty="0" smtClean="0"/>
              <a:t>&lt;&lt;"\</a:t>
            </a:r>
            <a:r>
              <a:rPr lang="en-US" altLang="en-US" sz="2800" dirty="0" err="1" smtClean="0"/>
              <a:t>nAverage</a:t>
            </a:r>
            <a:r>
              <a:rPr lang="en-US" altLang="en-US" sz="2800" dirty="0" smtClean="0"/>
              <a:t> of Temperature is "&lt;&lt;s/LENGTH;</a:t>
            </a:r>
          </a:p>
          <a:p>
            <a:pPr eaLnBrk="1" hangingPunct="1">
              <a:lnSpc>
                <a:spcPct val="90000"/>
              </a:lnSpc>
              <a:buFont typeface="Wingdings" panose="05000000000000000000" pitchFamily="2" charset="2"/>
              <a:buNone/>
            </a:pPr>
            <a:r>
              <a:rPr lang="en-US" altLang="en-US" sz="2800" dirty="0" smtClean="0"/>
              <a:t>}</a:t>
            </a:r>
          </a:p>
        </p:txBody>
      </p:sp>
    </p:spTree>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lgn="ctr">
              <a:buNone/>
            </a:pPr>
            <a:r>
              <a:rPr lang="en-US" sz="5400" dirty="0" smtClean="0"/>
              <a:t>Lets do Some Practice</a:t>
            </a:r>
            <a:endParaRPr lang="en-US" sz="5400" dirty="0"/>
          </a:p>
        </p:txBody>
      </p:sp>
    </p:spTree>
    <p:extLst>
      <p:ext uri="{BB962C8B-B14F-4D97-AF65-F5344CB8AC3E}">
        <p14:creationId xmlns:p14="http://schemas.microsoft.com/office/powerpoint/2010/main" val="416875081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57300"/>
            <a:ext cx="8229600" cy="1143000"/>
          </a:xfrm>
        </p:spPr>
        <p:txBody>
          <a:bodyPr/>
          <a:lstStyle/>
          <a:p>
            <a:r>
              <a:rPr lang="en-US" sz="4000" dirty="0"/>
              <a:t>What is the output of the code segment below?</a:t>
            </a:r>
            <a:br>
              <a:rPr lang="en-US" sz="4000" dirty="0"/>
            </a:br>
            <a:endParaRPr lang="en-US" sz="4000" dirty="0"/>
          </a:p>
        </p:txBody>
      </p:sp>
      <p:sp>
        <p:nvSpPr>
          <p:cNvPr id="3" name="Content Placeholder 2"/>
          <p:cNvSpPr>
            <a:spLocks noGrp="1"/>
          </p:cNvSpPr>
          <p:nvPr>
            <p:ph idx="1"/>
          </p:nvPr>
        </p:nvSpPr>
        <p:spPr/>
        <p:txBody>
          <a:bodyPr/>
          <a:lstStyle/>
          <a:p>
            <a:pPr marL="0" indent="0">
              <a:buNone/>
            </a:pPr>
            <a:r>
              <a:rPr lang="en-US" sz="2000" dirty="0" err="1" smtClean="0"/>
              <a:t>int</a:t>
            </a:r>
            <a:r>
              <a:rPr lang="en-US" sz="2000" dirty="0" smtClean="0"/>
              <a:t> </a:t>
            </a:r>
            <a:r>
              <a:rPr lang="en-US" sz="2000" dirty="0"/>
              <a:t>main()</a:t>
            </a:r>
          </a:p>
          <a:p>
            <a:pPr marL="0" indent="0">
              <a:buNone/>
            </a:pPr>
            <a:r>
              <a:rPr lang="en-US" sz="2000" dirty="0" smtClean="0"/>
              <a:t>{  </a:t>
            </a:r>
            <a:r>
              <a:rPr lang="en-US" sz="2000" dirty="0" err="1"/>
              <a:t>int</a:t>
            </a:r>
            <a:r>
              <a:rPr lang="en-US" sz="2000" dirty="0"/>
              <a:t> </a:t>
            </a:r>
            <a:r>
              <a:rPr lang="en-US" sz="2000" dirty="0" err="1"/>
              <a:t>nums</a:t>
            </a:r>
            <a:r>
              <a:rPr lang="en-US" sz="2000" dirty="0"/>
              <a:t>[9] = {13, 11, 15, 9, 7, 5, 8, 3, 1};</a:t>
            </a:r>
          </a:p>
          <a:p>
            <a:pPr marL="0" indent="0">
              <a:buNone/>
            </a:pPr>
            <a:r>
              <a:rPr lang="en-US" sz="2000" dirty="0"/>
              <a:t> </a:t>
            </a:r>
            <a:r>
              <a:rPr lang="en-US" sz="2000" dirty="0" err="1"/>
              <a:t>int</a:t>
            </a:r>
            <a:r>
              <a:rPr lang="en-US" sz="2000" dirty="0"/>
              <a:t> n = </a:t>
            </a:r>
            <a:r>
              <a:rPr lang="en-US" sz="2000" dirty="0" err="1"/>
              <a:t>mys</a:t>
            </a:r>
            <a:r>
              <a:rPr lang="en-US" sz="2000" dirty="0"/>
              <a:t>(</a:t>
            </a:r>
            <a:r>
              <a:rPr lang="en-US" sz="2000" dirty="0" err="1"/>
              <a:t>nums</a:t>
            </a:r>
            <a:r>
              <a:rPr lang="en-US" sz="2000" dirty="0"/>
              <a:t>, 9);</a:t>
            </a:r>
          </a:p>
          <a:p>
            <a:pPr marL="0" indent="0">
              <a:buNone/>
            </a:pPr>
            <a:r>
              <a:rPr lang="en-US" sz="2000" dirty="0"/>
              <a:t> </a:t>
            </a:r>
            <a:r>
              <a:rPr lang="en-US" sz="2000" dirty="0" err="1"/>
              <a:t>cout</a:t>
            </a:r>
            <a:r>
              <a:rPr lang="en-US" sz="2000" dirty="0"/>
              <a:t> &lt;&lt; n &lt;&lt; </a:t>
            </a:r>
            <a:r>
              <a:rPr lang="en-US" sz="2000" dirty="0" err="1"/>
              <a:t>endl</a:t>
            </a:r>
            <a:r>
              <a:rPr lang="en-US" sz="2000" dirty="0"/>
              <a:t>; // </a:t>
            </a:r>
            <a:r>
              <a:rPr lang="en-US" sz="2000" dirty="0" smtClean="0"/>
              <a:t>(*) }</a:t>
            </a:r>
            <a:endParaRPr lang="en-US" sz="2000" dirty="0"/>
          </a:p>
          <a:p>
            <a:pPr marL="0" indent="0">
              <a:buNone/>
            </a:pPr>
            <a:r>
              <a:rPr lang="en-US" sz="2000" dirty="0" err="1"/>
              <a:t>int</a:t>
            </a:r>
            <a:r>
              <a:rPr lang="en-US" sz="2000" dirty="0"/>
              <a:t> </a:t>
            </a:r>
            <a:r>
              <a:rPr lang="en-US" sz="2000" dirty="0" err="1"/>
              <a:t>mys</a:t>
            </a:r>
            <a:r>
              <a:rPr lang="en-US" sz="2000" dirty="0"/>
              <a:t>(</a:t>
            </a:r>
            <a:r>
              <a:rPr lang="en-US" sz="2000" dirty="0" err="1"/>
              <a:t>int</a:t>
            </a:r>
            <a:r>
              <a:rPr lang="en-US" sz="2000" dirty="0"/>
              <a:t> array[], </a:t>
            </a:r>
            <a:r>
              <a:rPr lang="en-US" sz="2000" dirty="0" err="1"/>
              <a:t>int</a:t>
            </a:r>
            <a:r>
              <a:rPr lang="en-US" sz="2000" dirty="0"/>
              <a:t> </a:t>
            </a:r>
            <a:r>
              <a:rPr lang="en-US" sz="2000" dirty="0" err="1"/>
              <a:t>len</a:t>
            </a:r>
            <a:r>
              <a:rPr lang="en-US" sz="2000" dirty="0"/>
              <a:t>)</a:t>
            </a:r>
          </a:p>
          <a:p>
            <a:pPr marL="0" indent="0">
              <a:buNone/>
            </a:pPr>
            <a:r>
              <a:rPr lang="en-US" sz="2000" dirty="0" smtClean="0"/>
              <a:t>{ </a:t>
            </a:r>
            <a:r>
              <a:rPr lang="en-US" sz="2000" dirty="0" err="1"/>
              <a:t>int</a:t>
            </a:r>
            <a:r>
              <a:rPr lang="en-US" sz="2000" dirty="0"/>
              <a:t> n = 1;</a:t>
            </a:r>
          </a:p>
          <a:p>
            <a:pPr marL="0" indent="0">
              <a:buNone/>
            </a:pPr>
            <a:r>
              <a:rPr lang="en-US" sz="2000" dirty="0"/>
              <a:t> for (</a:t>
            </a:r>
            <a:r>
              <a:rPr lang="en-US" sz="2000" dirty="0" err="1"/>
              <a:t>int</a:t>
            </a:r>
            <a:r>
              <a:rPr lang="en-US" sz="2000" dirty="0"/>
              <a:t> </a:t>
            </a:r>
            <a:r>
              <a:rPr lang="en-US" sz="2000" dirty="0" err="1"/>
              <a:t>i</a:t>
            </a:r>
            <a:r>
              <a:rPr lang="en-US" sz="2000" dirty="0"/>
              <a:t> = 1; </a:t>
            </a:r>
            <a:r>
              <a:rPr lang="en-US" sz="2000" dirty="0" err="1"/>
              <a:t>i</a:t>
            </a:r>
            <a:r>
              <a:rPr lang="en-US" sz="2000" dirty="0"/>
              <a:t> &lt; </a:t>
            </a:r>
            <a:r>
              <a:rPr lang="en-US" sz="2000" dirty="0" err="1"/>
              <a:t>len</a:t>
            </a:r>
            <a:r>
              <a:rPr lang="en-US" sz="2000" dirty="0"/>
              <a:t>; </a:t>
            </a:r>
            <a:r>
              <a:rPr lang="en-US" sz="2000" dirty="0" err="1"/>
              <a:t>i</a:t>
            </a:r>
            <a:r>
              <a:rPr lang="en-US" sz="2000" dirty="0"/>
              <a:t>++)</a:t>
            </a:r>
          </a:p>
          <a:p>
            <a:pPr marL="438150" lvl="1" indent="0">
              <a:buNone/>
            </a:pPr>
            <a:r>
              <a:rPr lang="en-US" sz="1600" dirty="0" smtClean="0"/>
              <a:t>{ </a:t>
            </a:r>
            <a:r>
              <a:rPr lang="en-US" sz="1600" dirty="0"/>
              <a:t>if (array[</a:t>
            </a:r>
            <a:r>
              <a:rPr lang="en-US" sz="1600" dirty="0" err="1"/>
              <a:t>i</a:t>
            </a:r>
            <a:r>
              <a:rPr lang="en-US" sz="1600" dirty="0"/>
              <a:t>] &lt; array[</a:t>
            </a:r>
            <a:r>
              <a:rPr lang="en-US" sz="1600" dirty="0" err="1"/>
              <a:t>i</a:t>
            </a:r>
            <a:r>
              <a:rPr lang="en-US" sz="1600" dirty="0"/>
              <a:t> - 1])</a:t>
            </a:r>
          </a:p>
          <a:p>
            <a:pPr marL="438150" lvl="1" indent="0">
              <a:buNone/>
            </a:pPr>
            <a:r>
              <a:rPr lang="en-US" sz="1600" dirty="0" smtClean="0"/>
              <a:t>{ </a:t>
            </a:r>
            <a:r>
              <a:rPr lang="en-US" sz="1600" dirty="0"/>
              <a:t>n</a:t>
            </a:r>
            <a:r>
              <a:rPr lang="en-US" sz="1600" dirty="0" smtClean="0"/>
              <a:t>++;}</a:t>
            </a:r>
            <a:endParaRPr lang="en-US" sz="1600" dirty="0"/>
          </a:p>
          <a:p>
            <a:pPr marL="438150" lvl="1" indent="0">
              <a:buNone/>
            </a:pPr>
            <a:r>
              <a:rPr lang="en-US" sz="1600" dirty="0"/>
              <a:t> else</a:t>
            </a:r>
          </a:p>
          <a:p>
            <a:pPr marL="438150" lvl="1" indent="0">
              <a:buNone/>
            </a:pPr>
            <a:r>
              <a:rPr lang="en-US" sz="1600" dirty="0"/>
              <a:t> </a:t>
            </a:r>
            <a:r>
              <a:rPr lang="en-US" sz="1600" dirty="0" smtClean="0"/>
              <a:t>{ n </a:t>
            </a:r>
            <a:r>
              <a:rPr lang="en-US" sz="1600" dirty="0"/>
              <a:t>= 1</a:t>
            </a:r>
            <a:r>
              <a:rPr lang="en-US" sz="1600" dirty="0" smtClean="0"/>
              <a:t>; }</a:t>
            </a:r>
            <a:endParaRPr lang="en-US" sz="1600" dirty="0"/>
          </a:p>
          <a:p>
            <a:pPr marL="438150" lvl="1" indent="0">
              <a:buNone/>
            </a:pPr>
            <a:r>
              <a:rPr lang="en-US" sz="1600" dirty="0"/>
              <a:t> </a:t>
            </a:r>
            <a:r>
              <a:rPr lang="en-US" sz="1600" dirty="0" err="1" smtClean="0"/>
              <a:t>cout</a:t>
            </a:r>
            <a:r>
              <a:rPr lang="en-US" sz="1600" dirty="0" smtClean="0"/>
              <a:t>&lt;&lt;n;}</a:t>
            </a:r>
            <a:endParaRPr lang="en-US" sz="1600" dirty="0"/>
          </a:p>
          <a:p>
            <a:pPr marL="0" indent="0">
              <a:buNone/>
            </a:pPr>
            <a:r>
              <a:rPr lang="en-US" sz="2000" dirty="0"/>
              <a:t>} </a:t>
            </a:r>
          </a:p>
        </p:txBody>
      </p:sp>
    </p:spTree>
    <p:extLst>
      <p:ext uri="{BB962C8B-B14F-4D97-AF65-F5344CB8AC3E}">
        <p14:creationId xmlns:p14="http://schemas.microsoft.com/office/powerpoint/2010/main" val="12642236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905824" y="2895600"/>
            <a:ext cx="7780976" cy="646331"/>
          </a:xfrm>
          <a:prstGeom prst="rect">
            <a:avLst/>
          </a:prstGeom>
        </p:spPr>
        <p:txBody>
          <a:bodyPr wrap="none">
            <a:spAutoFit/>
          </a:bodyPr>
          <a:lstStyle/>
          <a:p>
            <a:r>
              <a:rPr lang="en-US" sz="3600" b="1" dirty="0">
                <a:solidFill>
                  <a:srgbClr val="C00000"/>
                </a:solidFill>
              </a:rPr>
              <a:t>Write the output of the following code.</a:t>
            </a:r>
            <a:endParaRPr lang="en-US" sz="3600" dirty="0"/>
          </a:p>
        </p:txBody>
      </p:sp>
    </p:spTree>
    <p:extLst>
      <p:ext uri="{BB962C8B-B14F-4D97-AF65-F5344CB8AC3E}">
        <p14:creationId xmlns:p14="http://schemas.microsoft.com/office/powerpoint/2010/main" val="23284047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76400"/>
            <a:ext cx="8229600" cy="4302125"/>
          </a:xfrm>
        </p:spPr>
        <p:txBody>
          <a:bodyPr/>
          <a:lstStyle/>
          <a:p>
            <a:pPr marL="0" indent="0">
              <a:buNone/>
            </a:pPr>
            <a:r>
              <a:rPr lang="en-US" sz="2400" dirty="0"/>
              <a:t>#include&lt;</a:t>
            </a:r>
            <a:r>
              <a:rPr lang="en-US" sz="2400" dirty="0" err="1"/>
              <a:t>iostream</a:t>
            </a:r>
            <a:r>
              <a:rPr lang="en-US" sz="2400" dirty="0"/>
              <a:t>&gt;</a:t>
            </a:r>
          </a:p>
          <a:p>
            <a:pPr marL="0" indent="0">
              <a:buNone/>
            </a:pPr>
            <a:r>
              <a:rPr lang="en-US" sz="2400" dirty="0"/>
              <a:t>using namespace </a:t>
            </a:r>
            <a:r>
              <a:rPr lang="en-US" sz="2400" dirty="0" err="1"/>
              <a:t>std</a:t>
            </a:r>
            <a:r>
              <a:rPr lang="en-US" sz="2400" dirty="0"/>
              <a:t>;</a:t>
            </a:r>
          </a:p>
          <a:p>
            <a:pPr marL="0" indent="0">
              <a:buNone/>
            </a:pPr>
            <a:r>
              <a:rPr lang="en-US" sz="2400" dirty="0" err="1" smtClean="0"/>
              <a:t>int</a:t>
            </a:r>
            <a:r>
              <a:rPr lang="en-US" sz="2400" dirty="0" smtClean="0"/>
              <a:t> </a:t>
            </a:r>
            <a:r>
              <a:rPr lang="en-US" sz="2400" dirty="0"/>
              <a:t>main()</a:t>
            </a:r>
          </a:p>
          <a:p>
            <a:pPr marL="0" indent="0">
              <a:buNone/>
            </a:pPr>
            <a:r>
              <a:rPr lang="en-US" sz="2400" dirty="0" smtClean="0"/>
              <a:t>{      </a:t>
            </a:r>
            <a:r>
              <a:rPr lang="en-US" sz="2400" dirty="0" err="1"/>
              <a:t>int</a:t>
            </a:r>
            <a:r>
              <a:rPr lang="en-US" sz="2400" dirty="0"/>
              <a:t> </a:t>
            </a:r>
            <a:r>
              <a:rPr lang="en-US" sz="2400" dirty="0" err="1"/>
              <a:t>arr</a:t>
            </a:r>
            <a:r>
              <a:rPr lang="en-US" sz="2400" dirty="0"/>
              <a:t>[10], </a:t>
            </a:r>
            <a:r>
              <a:rPr lang="en-US" sz="2400" dirty="0" err="1"/>
              <a:t>i</a:t>
            </a:r>
            <a:r>
              <a:rPr lang="en-US" sz="2400" dirty="0"/>
              <a:t>, </a:t>
            </a:r>
            <a:r>
              <a:rPr lang="en-US" sz="2400" dirty="0" err="1"/>
              <a:t>num</a:t>
            </a:r>
            <a:r>
              <a:rPr lang="en-US" sz="2400" dirty="0"/>
              <a:t>, n, </a:t>
            </a:r>
            <a:r>
              <a:rPr lang="en-US" sz="2400" dirty="0" err="1"/>
              <a:t>cnt</a:t>
            </a:r>
            <a:r>
              <a:rPr lang="en-US" sz="2400" dirty="0"/>
              <a:t>=0, </a:t>
            </a:r>
            <a:r>
              <a:rPr lang="en-US" sz="2400" dirty="0" err="1"/>
              <a:t>pos</a:t>
            </a:r>
            <a:r>
              <a:rPr lang="en-US" sz="2400" dirty="0"/>
              <a:t>;</a:t>
            </a:r>
          </a:p>
          <a:p>
            <a:pPr marL="0" indent="0">
              <a:buNone/>
            </a:pPr>
            <a:r>
              <a:rPr lang="en-US" sz="2400" dirty="0"/>
              <a:t>        </a:t>
            </a:r>
            <a:r>
              <a:rPr lang="en-US" sz="2400" dirty="0" err="1"/>
              <a:t>cout</a:t>
            </a:r>
            <a:r>
              <a:rPr lang="en-US" sz="2400" dirty="0"/>
              <a:t>&lt;&lt;"\n Enter Array Size : ";</a:t>
            </a:r>
          </a:p>
          <a:p>
            <a:pPr marL="0" indent="0">
              <a:buNone/>
            </a:pPr>
            <a:r>
              <a:rPr lang="en-US" sz="2400" dirty="0"/>
              <a:t>        </a:t>
            </a:r>
            <a:r>
              <a:rPr lang="en-US" sz="2400" dirty="0" err="1"/>
              <a:t>cin</a:t>
            </a:r>
            <a:r>
              <a:rPr lang="en-US" sz="2400" dirty="0"/>
              <a:t>&gt;&gt;n;</a:t>
            </a:r>
          </a:p>
          <a:p>
            <a:pPr marL="0" indent="0">
              <a:buNone/>
            </a:pPr>
            <a:r>
              <a:rPr lang="en-US" sz="2400" dirty="0"/>
              <a:t>        </a:t>
            </a:r>
            <a:r>
              <a:rPr lang="en-US" sz="2400" dirty="0" err="1"/>
              <a:t>cout</a:t>
            </a:r>
            <a:r>
              <a:rPr lang="en-US" sz="2400" dirty="0"/>
              <a:t>&lt;&lt;"\n Enter Array Elements : \n";</a:t>
            </a:r>
          </a:p>
          <a:p>
            <a:pPr marL="0" indent="0">
              <a:buNone/>
            </a:pPr>
            <a:r>
              <a:rPr lang="en-US" sz="2400" dirty="0"/>
              <a:t>        for(</a:t>
            </a:r>
            <a:r>
              <a:rPr lang="en-US" sz="2400" dirty="0" err="1"/>
              <a:t>i</a:t>
            </a:r>
            <a:r>
              <a:rPr lang="en-US" sz="2400" dirty="0"/>
              <a:t>=0; </a:t>
            </a:r>
            <a:r>
              <a:rPr lang="en-US" sz="2400" dirty="0" err="1"/>
              <a:t>i</a:t>
            </a:r>
            <a:r>
              <a:rPr lang="en-US" sz="2400" dirty="0"/>
              <a:t>&lt;n; </a:t>
            </a:r>
            <a:r>
              <a:rPr lang="en-US" sz="2400" dirty="0" err="1"/>
              <a:t>i</a:t>
            </a:r>
            <a:r>
              <a:rPr lang="en-US" sz="2400" dirty="0"/>
              <a:t>++)</a:t>
            </a:r>
          </a:p>
          <a:p>
            <a:pPr marL="0" indent="0">
              <a:buNone/>
            </a:pPr>
            <a:r>
              <a:rPr lang="en-US" sz="2400" dirty="0"/>
              <a:t>        </a:t>
            </a:r>
            <a:r>
              <a:rPr lang="en-US" sz="2400" dirty="0" smtClean="0"/>
              <a:t>{      </a:t>
            </a:r>
            <a:r>
              <a:rPr lang="en-US" sz="2400" dirty="0" err="1"/>
              <a:t>cout</a:t>
            </a:r>
            <a:r>
              <a:rPr lang="en-US" sz="2400" dirty="0"/>
              <a:t>&lt;&lt;" ";</a:t>
            </a:r>
          </a:p>
          <a:p>
            <a:pPr marL="0" indent="0">
              <a:buNone/>
            </a:pPr>
            <a:r>
              <a:rPr lang="en-US" sz="2400" dirty="0"/>
              <a:t>                </a:t>
            </a:r>
            <a:r>
              <a:rPr lang="en-US" sz="2400" dirty="0" err="1"/>
              <a:t>cin</a:t>
            </a:r>
            <a:r>
              <a:rPr lang="en-US" sz="2400" dirty="0"/>
              <a:t>&gt;&gt;</a:t>
            </a:r>
            <a:r>
              <a:rPr lang="en-US" sz="2400" dirty="0" err="1"/>
              <a:t>arr</a:t>
            </a:r>
            <a:r>
              <a:rPr lang="en-US" sz="2400" dirty="0"/>
              <a:t>[</a:t>
            </a:r>
            <a:r>
              <a:rPr lang="en-US" sz="2400" dirty="0" err="1"/>
              <a:t>i</a:t>
            </a:r>
            <a:r>
              <a:rPr lang="en-US" sz="2400" dirty="0"/>
              <a:t>];</a:t>
            </a:r>
          </a:p>
          <a:p>
            <a:pPr marL="0" indent="0">
              <a:buNone/>
            </a:pPr>
            <a:r>
              <a:rPr lang="en-US" sz="2400" dirty="0"/>
              <a:t>        }</a:t>
            </a:r>
          </a:p>
          <a:p>
            <a:pPr marL="0" indent="0">
              <a:buNone/>
            </a:pPr>
            <a:r>
              <a:rPr lang="en-US" sz="2400" dirty="0"/>
              <a:t>        </a:t>
            </a:r>
          </a:p>
        </p:txBody>
      </p:sp>
      <p:sp>
        <p:nvSpPr>
          <p:cNvPr id="4" name="Title 3"/>
          <p:cNvSpPr>
            <a:spLocks noGrp="1"/>
          </p:cNvSpPr>
          <p:nvPr>
            <p:ph type="title"/>
          </p:nvPr>
        </p:nvSpPr>
        <p:spPr/>
        <p:txBody>
          <a:bodyPr/>
          <a:lstStyle/>
          <a:p>
            <a:endParaRPr lang="en-US"/>
          </a:p>
        </p:txBody>
      </p:sp>
    </p:spTree>
    <p:extLst>
      <p:ext uri="{BB962C8B-B14F-4D97-AF65-F5344CB8AC3E}">
        <p14:creationId xmlns:p14="http://schemas.microsoft.com/office/powerpoint/2010/main" val="18136114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219200"/>
            <a:ext cx="9525000" cy="4302125"/>
          </a:xfrm>
        </p:spPr>
        <p:txBody>
          <a:bodyPr/>
          <a:lstStyle/>
          <a:p>
            <a:pPr marL="0" indent="0">
              <a:buNone/>
            </a:pPr>
            <a:r>
              <a:rPr lang="en-US" sz="2400" dirty="0" smtClean="0"/>
              <a:t>        </a:t>
            </a:r>
            <a:r>
              <a:rPr lang="en-US" sz="2400" dirty="0" err="1" smtClean="0"/>
              <a:t>cout</a:t>
            </a:r>
            <a:r>
              <a:rPr lang="en-US" sz="2400" dirty="0"/>
              <a:t>&lt;&lt;"\n Enter Element to be Searched : ";</a:t>
            </a:r>
          </a:p>
          <a:p>
            <a:pPr marL="0" indent="0">
              <a:buNone/>
            </a:pPr>
            <a:r>
              <a:rPr lang="en-US" sz="2400" dirty="0"/>
              <a:t>        </a:t>
            </a:r>
            <a:r>
              <a:rPr lang="en-US" sz="2400" dirty="0" err="1"/>
              <a:t>cin</a:t>
            </a:r>
            <a:r>
              <a:rPr lang="en-US" sz="2400" dirty="0"/>
              <a:t>&gt;&gt;</a:t>
            </a:r>
            <a:r>
              <a:rPr lang="en-US" sz="2400" dirty="0" err="1"/>
              <a:t>num</a:t>
            </a:r>
            <a:r>
              <a:rPr lang="en-US" sz="2400" dirty="0"/>
              <a:t>;</a:t>
            </a:r>
          </a:p>
          <a:p>
            <a:pPr marL="0" indent="0">
              <a:buNone/>
            </a:pPr>
            <a:r>
              <a:rPr lang="en-US" sz="2400" dirty="0"/>
              <a:t>        for(</a:t>
            </a:r>
            <a:r>
              <a:rPr lang="en-US" sz="2400" dirty="0" err="1"/>
              <a:t>i</a:t>
            </a:r>
            <a:r>
              <a:rPr lang="en-US" sz="2400" dirty="0"/>
              <a:t>=0; </a:t>
            </a:r>
            <a:r>
              <a:rPr lang="en-US" sz="2400" dirty="0" err="1"/>
              <a:t>i</a:t>
            </a:r>
            <a:r>
              <a:rPr lang="en-US" sz="2400" dirty="0"/>
              <a:t>&lt;n; </a:t>
            </a:r>
            <a:r>
              <a:rPr lang="en-US" sz="2400" dirty="0" err="1"/>
              <a:t>i</a:t>
            </a:r>
            <a:r>
              <a:rPr lang="en-US" sz="2400" dirty="0"/>
              <a:t>++)</a:t>
            </a:r>
          </a:p>
          <a:p>
            <a:pPr marL="0" indent="0">
              <a:buNone/>
            </a:pPr>
            <a:r>
              <a:rPr lang="en-US" sz="2400" dirty="0"/>
              <a:t>        </a:t>
            </a:r>
            <a:r>
              <a:rPr lang="en-US" sz="2400" dirty="0" smtClean="0"/>
              <a:t>{       </a:t>
            </a:r>
            <a:r>
              <a:rPr lang="en-US" sz="2400" dirty="0"/>
              <a:t>if(</a:t>
            </a:r>
            <a:r>
              <a:rPr lang="en-US" sz="2400" dirty="0" err="1"/>
              <a:t>arr</a:t>
            </a:r>
            <a:r>
              <a:rPr lang="en-US" sz="2400" dirty="0"/>
              <a:t>[</a:t>
            </a:r>
            <a:r>
              <a:rPr lang="en-US" sz="2400" dirty="0" err="1"/>
              <a:t>i</a:t>
            </a:r>
            <a:r>
              <a:rPr lang="en-US" sz="2400" dirty="0"/>
              <a:t>]==</a:t>
            </a:r>
            <a:r>
              <a:rPr lang="en-US" sz="2400" dirty="0" err="1"/>
              <a:t>num</a:t>
            </a:r>
            <a:r>
              <a:rPr lang="en-US" sz="2400" dirty="0"/>
              <a:t>)</a:t>
            </a:r>
          </a:p>
          <a:p>
            <a:pPr marL="0" indent="0">
              <a:buNone/>
            </a:pPr>
            <a:r>
              <a:rPr lang="en-US" sz="2400" dirty="0"/>
              <a:t>                </a:t>
            </a:r>
            <a:r>
              <a:rPr lang="en-US" sz="2400" dirty="0" smtClean="0"/>
              <a:t>{      </a:t>
            </a:r>
            <a:r>
              <a:rPr lang="en-US" sz="2400" dirty="0" err="1"/>
              <a:t>cnt</a:t>
            </a:r>
            <a:r>
              <a:rPr lang="en-US" sz="2400" dirty="0"/>
              <a:t>=1;</a:t>
            </a:r>
          </a:p>
          <a:p>
            <a:pPr marL="0" indent="0">
              <a:buNone/>
            </a:pPr>
            <a:r>
              <a:rPr lang="en-US" sz="2400" dirty="0"/>
              <a:t>                        </a:t>
            </a:r>
            <a:r>
              <a:rPr lang="en-US" sz="2400" dirty="0" err="1"/>
              <a:t>pos</a:t>
            </a:r>
            <a:r>
              <a:rPr lang="en-US" sz="2400" dirty="0"/>
              <a:t>=i+1;</a:t>
            </a:r>
          </a:p>
          <a:p>
            <a:pPr marL="0" indent="0">
              <a:buNone/>
            </a:pPr>
            <a:r>
              <a:rPr lang="en-US" sz="2400" dirty="0"/>
              <a:t>                        break</a:t>
            </a:r>
            <a:r>
              <a:rPr lang="en-US" sz="2400" dirty="0" smtClean="0"/>
              <a:t>;                }        </a:t>
            </a:r>
            <a:r>
              <a:rPr lang="en-US" sz="2400" dirty="0"/>
              <a:t>}</a:t>
            </a:r>
          </a:p>
          <a:p>
            <a:pPr marL="0" indent="0">
              <a:buNone/>
            </a:pPr>
            <a:r>
              <a:rPr lang="en-US" sz="2400" dirty="0"/>
              <a:t>        if(</a:t>
            </a:r>
            <a:r>
              <a:rPr lang="en-US" sz="2400" dirty="0" err="1"/>
              <a:t>cnt</a:t>
            </a:r>
            <a:r>
              <a:rPr lang="en-US" sz="2400" dirty="0"/>
              <a:t>==0)</a:t>
            </a:r>
          </a:p>
          <a:p>
            <a:pPr marL="0" indent="0">
              <a:buNone/>
            </a:pPr>
            <a:r>
              <a:rPr lang="en-US" sz="2400" dirty="0"/>
              <a:t>        </a:t>
            </a:r>
            <a:r>
              <a:rPr lang="en-US" sz="2400" dirty="0" smtClean="0"/>
              <a:t>{    </a:t>
            </a:r>
            <a:r>
              <a:rPr lang="en-US" sz="2400" dirty="0" err="1" smtClean="0"/>
              <a:t>cout</a:t>
            </a:r>
            <a:r>
              <a:rPr lang="en-US" sz="2400" dirty="0"/>
              <a:t>&lt;&lt;"\n Element Not Found</a:t>
            </a:r>
            <a:r>
              <a:rPr lang="en-US" sz="2400" dirty="0" smtClean="0"/>
              <a:t>..!!";        </a:t>
            </a:r>
            <a:r>
              <a:rPr lang="en-US" sz="2400" dirty="0"/>
              <a:t>}</a:t>
            </a:r>
          </a:p>
          <a:p>
            <a:pPr marL="0" indent="0">
              <a:buNone/>
            </a:pPr>
            <a:r>
              <a:rPr lang="en-US" sz="2400" dirty="0"/>
              <a:t>        else</a:t>
            </a:r>
          </a:p>
          <a:p>
            <a:pPr marL="0" indent="0">
              <a:buNone/>
            </a:pPr>
            <a:r>
              <a:rPr lang="en-US" sz="2400" dirty="0"/>
              <a:t>        </a:t>
            </a:r>
            <a:r>
              <a:rPr lang="en-US" sz="2400" dirty="0" smtClean="0"/>
              <a:t>{     </a:t>
            </a:r>
            <a:r>
              <a:rPr lang="en-US" sz="2400" dirty="0" err="1"/>
              <a:t>cout</a:t>
            </a:r>
            <a:r>
              <a:rPr lang="en-US" sz="2400" dirty="0"/>
              <a:t>&lt;&lt;"\n Element "&lt;&lt;</a:t>
            </a:r>
            <a:r>
              <a:rPr lang="en-US" sz="2400" dirty="0" err="1"/>
              <a:t>num</a:t>
            </a:r>
            <a:r>
              <a:rPr lang="en-US" sz="2400" dirty="0"/>
              <a:t>&lt;&lt;" Found At Position "&lt;&lt;</a:t>
            </a:r>
            <a:r>
              <a:rPr lang="en-US" sz="2400" dirty="0" err="1"/>
              <a:t>pos</a:t>
            </a:r>
            <a:r>
              <a:rPr lang="en-US" sz="2400" dirty="0" smtClean="0"/>
              <a:t>;     }}</a:t>
            </a:r>
            <a:endParaRPr lang="en-US" sz="2400" dirty="0"/>
          </a:p>
          <a:p>
            <a:endParaRPr lang="en-US" sz="2400" dirty="0"/>
          </a:p>
        </p:txBody>
      </p:sp>
    </p:spTree>
    <p:extLst>
      <p:ext uri="{BB962C8B-B14F-4D97-AF65-F5344CB8AC3E}">
        <p14:creationId xmlns:p14="http://schemas.microsoft.com/office/powerpoint/2010/main" val="36943605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r>
              <a:rPr lang="en-US" altLang="en-US" dirty="0" smtClean="0">
                <a:solidFill>
                  <a:schemeClr val="bg2">
                    <a:lumMod val="60000"/>
                    <a:lumOff val="40000"/>
                  </a:schemeClr>
                </a:solidFill>
              </a:rPr>
              <a:t>Passing Arrays to functions</a:t>
            </a:r>
          </a:p>
        </p:txBody>
      </p:sp>
      <p:sp>
        <p:nvSpPr>
          <p:cNvPr id="13315" name="Content Placeholder 2"/>
          <p:cNvSpPr>
            <a:spLocks noGrp="1"/>
          </p:cNvSpPr>
          <p:nvPr>
            <p:ph idx="1"/>
          </p:nvPr>
        </p:nvSpPr>
        <p:spPr/>
        <p:txBody>
          <a:bodyPr/>
          <a:lstStyle/>
          <a:p>
            <a:pPr algn="just"/>
            <a:r>
              <a:rPr lang="en-US" altLang="en-US" dirty="0" smtClean="0"/>
              <a:t>You can pass array as an argument to a function just like you pass variables as arguments. </a:t>
            </a:r>
          </a:p>
          <a:p>
            <a:pPr algn="just"/>
            <a:r>
              <a:rPr lang="en-US" altLang="en-US" dirty="0" smtClean="0"/>
              <a:t>In order to pass array to the function you just need to mention the array name during function call like this:</a:t>
            </a:r>
          </a:p>
          <a:p>
            <a:pPr algn="just"/>
            <a:r>
              <a:rPr lang="en-US" altLang="en-US" dirty="0" err="1" smtClean="0">
                <a:solidFill>
                  <a:srgbClr val="7030A0"/>
                </a:solidFill>
              </a:rPr>
              <a:t>functionname</a:t>
            </a:r>
            <a:r>
              <a:rPr lang="en-US" altLang="en-US" dirty="0" smtClean="0">
                <a:solidFill>
                  <a:srgbClr val="7030A0"/>
                </a:solidFill>
              </a:rPr>
              <a:t>(</a:t>
            </a:r>
            <a:r>
              <a:rPr lang="en-US" altLang="en-US" dirty="0" err="1" smtClean="0">
                <a:solidFill>
                  <a:srgbClr val="7030A0"/>
                </a:solidFill>
              </a:rPr>
              <a:t>arrayname</a:t>
            </a:r>
            <a:r>
              <a:rPr lang="en-US" altLang="en-US" dirty="0" smtClean="0">
                <a:solidFill>
                  <a:srgbClr val="7030A0"/>
                </a:solidFill>
              </a:rPr>
              <a:t>); //passing array to function</a:t>
            </a:r>
            <a:r>
              <a:rPr lang="en-US" altLang="en-US" dirty="0" smtClean="0">
                <a:solidFill>
                  <a:srgbClr val="FF0000"/>
                </a:solidFill>
              </a:rPr>
              <a:t> </a:t>
            </a:r>
            <a:r>
              <a:rPr lang="en-US" altLang="en-US" dirty="0" smtClean="0"/>
              <a:t> </a:t>
            </a: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696200" y="685800"/>
            <a:ext cx="990600" cy="9906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68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905824" y="2895600"/>
            <a:ext cx="7780976" cy="646331"/>
          </a:xfrm>
          <a:prstGeom prst="rect">
            <a:avLst/>
          </a:prstGeom>
        </p:spPr>
        <p:txBody>
          <a:bodyPr wrap="none">
            <a:spAutoFit/>
          </a:bodyPr>
          <a:lstStyle/>
          <a:p>
            <a:r>
              <a:rPr lang="en-US" sz="3600" b="1" dirty="0">
                <a:solidFill>
                  <a:srgbClr val="C00000"/>
                </a:solidFill>
              </a:rPr>
              <a:t>Write the output of the following code.</a:t>
            </a:r>
            <a:endParaRPr lang="en-US" sz="3600" dirty="0"/>
          </a:p>
        </p:txBody>
      </p:sp>
    </p:spTree>
    <p:extLst>
      <p:ext uri="{BB962C8B-B14F-4D97-AF65-F5344CB8AC3E}">
        <p14:creationId xmlns:p14="http://schemas.microsoft.com/office/powerpoint/2010/main" val="239544289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457200"/>
            <a:ext cx="8229600" cy="4302125"/>
          </a:xfrm>
        </p:spPr>
        <p:txBody>
          <a:bodyPr/>
          <a:lstStyle/>
          <a:p>
            <a:pPr marL="0" indent="0">
              <a:buNone/>
            </a:pPr>
            <a:r>
              <a:rPr lang="en-US" sz="2200" dirty="0" smtClean="0"/>
              <a:t>#include&lt;</a:t>
            </a:r>
            <a:r>
              <a:rPr lang="en-US" sz="2200" dirty="0" err="1" smtClean="0"/>
              <a:t>iostream.h</a:t>
            </a:r>
            <a:r>
              <a:rPr lang="en-US" sz="2200" dirty="0" smtClean="0"/>
              <a:t>&gt;</a:t>
            </a:r>
          </a:p>
          <a:p>
            <a:pPr marL="0" indent="0">
              <a:buNone/>
            </a:pPr>
            <a:r>
              <a:rPr lang="en-US" sz="2200" dirty="0" smtClean="0"/>
              <a:t>using </a:t>
            </a:r>
            <a:r>
              <a:rPr lang="en-US" sz="2200" dirty="0"/>
              <a:t>namespace </a:t>
            </a:r>
            <a:r>
              <a:rPr lang="en-US" sz="2200" dirty="0" err="1"/>
              <a:t>std</a:t>
            </a:r>
            <a:r>
              <a:rPr lang="en-US" sz="2200" dirty="0"/>
              <a:t>;</a:t>
            </a:r>
          </a:p>
          <a:p>
            <a:pPr marL="0" indent="0">
              <a:buNone/>
            </a:pPr>
            <a:r>
              <a:rPr lang="en-US" sz="2200" dirty="0" smtClean="0"/>
              <a:t>void </a:t>
            </a:r>
            <a:r>
              <a:rPr lang="en-US" sz="2200" dirty="0" err="1"/>
              <a:t>most_occurred_number</a:t>
            </a:r>
            <a:r>
              <a:rPr lang="en-US" sz="2200" dirty="0"/>
              <a:t>(</a:t>
            </a:r>
            <a:r>
              <a:rPr lang="en-US" sz="2200" dirty="0" err="1"/>
              <a:t>int</a:t>
            </a:r>
            <a:r>
              <a:rPr lang="en-US" sz="2200" dirty="0"/>
              <a:t> </a:t>
            </a:r>
            <a:r>
              <a:rPr lang="en-US" sz="2200" dirty="0" err="1"/>
              <a:t>nums</a:t>
            </a:r>
            <a:r>
              <a:rPr lang="en-US" sz="2200" dirty="0"/>
              <a:t>[], </a:t>
            </a:r>
            <a:r>
              <a:rPr lang="en-US" sz="2200" dirty="0" err="1"/>
              <a:t>int</a:t>
            </a:r>
            <a:r>
              <a:rPr lang="en-US" sz="2200" dirty="0"/>
              <a:t> size)</a:t>
            </a:r>
          </a:p>
          <a:p>
            <a:pPr marL="0" indent="0">
              <a:buNone/>
            </a:pPr>
            <a:r>
              <a:rPr lang="en-US" sz="2200" dirty="0" smtClean="0"/>
              <a:t>{  </a:t>
            </a:r>
            <a:r>
              <a:rPr lang="en-US" sz="2200" dirty="0" err="1"/>
              <a:t>int</a:t>
            </a:r>
            <a:r>
              <a:rPr lang="en-US" sz="2200" dirty="0"/>
              <a:t> </a:t>
            </a:r>
            <a:r>
              <a:rPr lang="en-US" sz="2200" dirty="0" err="1"/>
              <a:t>max_count</a:t>
            </a:r>
            <a:r>
              <a:rPr lang="en-US" sz="2200" dirty="0"/>
              <a:t> = 0;</a:t>
            </a:r>
          </a:p>
          <a:p>
            <a:pPr marL="0" indent="0">
              <a:buNone/>
            </a:pPr>
            <a:r>
              <a:rPr lang="en-US" sz="2200" dirty="0"/>
              <a:t>  </a:t>
            </a:r>
            <a:r>
              <a:rPr lang="en-US" sz="2200" dirty="0" err="1"/>
              <a:t>cout</a:t>
            </a:r>
            <a:r>
              <a:rPr lang="en-US" sz="2200" dirty="0"/>
              <a:t> &lt;&lt; "\</a:t>
            </a:r>
            <a:r>
              <a:rPr lang="en-US" sz="2200" dirty="0" err="1"/>
              <a:t>nMost</a:t>
            </a:r>
            <a:r>
              <a:rPr lang="en-US" sz="2200" dirty="0"/>
              <a:t> occurred number: ";</a:t>
            </a:r>
          </a:p>
          <a:p>
            <a:pPr marL="438150" lvl="1" indent="0">
              <a:buNone/>
            </a:pPr>
            <a:r>
              <a:rPr lang="en-US" sz="2200" dirty="0"/>
              <a:t>  for (</a:t>
            </a:r>
            <a:r>
              <a:rPr lang="en-US" sz="2200" dirty="0" err="1"/>
              <a:t>int</a:t>
            </a:r>
            <a:r>
              <a:rPr lang="en-US" sz="2200" dirty="0"/>
              <a:t> </a:t>
            </a:r>
            <a:r>
              <a:rPr lang="en-US" sz="2200" dirty="0" err="1"/>
              <a:t>i</a:t>
            </a:r>
            <a:r>
              <a:rPr lang="en-US" sz="2200" dirty="0"/>
              <a:t>=0; </a:t>
            </a:r>
            <a:r>
              <a:rPr lang="en-US" sz="2200" dirty="0" err="1"/>
              <a:t>i</a:t>
            </a:r>
            <a:r>
              <a:rPr lang="en-US" sz="2200" dirty="0"/>
              <a:t>&lt;size; </a:t>
            </a:r>
            <a:r>
              <a:rPr lang="en-US" sz="2200" dirty="0" err="1"/>
              <a:t>i</a:t>
            </a:r>
            <a:r>
              <a:rPr lang="en-US" sz="2200" dirty="0"/>
              <a:t>++)</a:t>
            </a:r>
          </a:p>
          <a:p>
            <a:pPr marL="438150" lvl="1" indent="0">
              <a:buNone/>
            </a:pPr>
            <a:r>
              <a:rPr lang="en-US" sz="2200" dirty="0"/>
              <a:t>  </a:t>
            </a:r>
            <a:r>
              <a:rPr lang="en-US" sz="2200" dirty="0" smtClean="0"/>
              <a:t>{   </a:t>
            </a:r>
            <a:r>
              <a:rPr lang="en-US" sz="2200" dirty="0" err="1"/>
              <a:t>int</a:t>
            </a:r>
            <a:r>
              <a:rPr lang="en-US" sz="2200" dirty="0"/>
              <a:t> count=1;</a:t>
            </a:r>
          </a:p>
          <a:p>
            <a:pPr marL="438150" lvl="1" indent="0">
              <a:buNone/>
            </a:pPr>
            <a:r>
              <a:rPr lang="en-US" sz="2200" dirty="0"/>
              <a:t>   for (</a:t>
            </a:r>
            <a:r>
              <a:rPr lang="en-US" sz="2200" dirty="0" err="1"/>
              <a:t>int</a:t>
            </a:r>
            <a:r>
              <a:rPr lang="en-US" sz="2200" dirty="0"/>
              <a:t> j=i+1;j&lt;</a:t>
            </a:r>
            <a:r>
              <a:rPr lang="en-US" sz="2200" dirty="0" err="1"/>
              <a:t>size;j</a:t>
            </a:r>
            <a:r>
              <a:rPr lang="en-US" sz="2200" dirty="0"/>
              <a:t>++)</a:t>
            </a:r>
          </a:p>
          <a:p>
            <a:pPr marL="438150" lvl="1" indent="0">
              <a:buNone/>
            </a:pPr>
            <a:r>
              <a:rPr lang="en-US" sz="2200" dirty="0"/>
              <a:t>       if (</a:t>
            </a:r>
            <a:r>
              <a:rPr lang="en-US" sz="2200" dirty="0" err="1"/>
              <a:t>nums</a:t>
            </a:r>
            <a:r>
              <a:rPr lang="en-US" sz="2200" dirty="0"/>
              <a:t>[</a:t>
            </a:r>
            <a:r>
              <a:rPr lang="en-US" sz="2200" dirty="0" err="1"/>
              <a:t>i</a:t>
            </a:r>
            <a:r>
              <a:rPr lang="en-US" sz="2200" dirty="0"/>
              <a:t>]==</a:t>
            </a:r>
            <a:r>
              <a:rPr lang="en-US" sz="2200" dirty="0" err="1"/>
              <a:t>nums</a:t>
            </a:r>
            <a:r>
              <a:rPr lang="en-US" sz="2200" dirty="0"/>
              <a:t>[j])</a:t>
            </a:r>
          </a:p>
          <a:p>
            <a:pPr marL="438150" lvl="1" indent="0">
              <a:buNone/>
            </a:pPr>
            <a:r>
              <a:rPr lang="en-US" sz="2200" dirty="0"/>
              <a:t>           count++;</a:t>
            </a:r>
          </a:p>
          <a:p>
            <a:pPr marL="438150" lvl="1" indent="0">
              <a:buNone/>
            </a:pPr>
            <a:r>
              <a:rPr lang="en-US" sz="2200" dirty="0"/>
              <a:t>   if (count&gt;</a:t>
            </a:r>
            <a:r>
              <a:rPr lang="en-US" sz="2200" dirty="0" err="1"/>
              <a:t>max_count</a:t>
            </a:r>
            <a:r>
              <a:rPr lang="en-US" sz="2200" dirty="0"/>
              <a:t>)</a:t>
            </a:r>
          </a:p>
          <a:p>
            <a:pPr marL="438150" lvl="1" indent="0">
              <a:buNone/>
            </a:pPr>
            <a:r>
              <a:rPr lang="en-US" sz="2200" dirty="0"/>
              <a:t>      </a:t>
            </a:r>
            <a:r>
              <a:rPr lang="en-US" sz="2200" dirty="0" err="1"/>
              <a:t>max_count</a:t>
            </a:r>
            <a:r>
              <a:rPr lang="en-US" sz="2200" dirty="0"/>
              <a:t> = count;</a:t>
            </a:r>
          </a:p>
          <a:p>
            <a:pPr marL="438150" lvl="1" indent="0">
              <a:buNone/>
            </a:pPr>
            <a:r>
              <a:rPr lang="en-US" sz="2200" dirty="0"/>
              <a:t>  </a:t>
            </a:r>
            <a:r>
              <a:rPr lang="en-US" sz="2200" dirty="0" smtClean="0"/>
              <a:t>}</a:t>
            </a:r>
          </a:p>
        </p:txBody>
      </p:sp>
    </p:spTree>
    <p:extLst>
      <p:ext uri="{BB962C8B-B14F-4D97-AF65-F5344CB8AC3E}">
        <p14:creationId xmlns:p14="http://schemas.microsoft.com/office/powerpoint/2010/main" val="121846718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0"/>
            <a:ext cx="8229600" cy="4302125"/>
          </a:xfrm>
        </p:spPr>
        <p:txBody>
          <a:bodyPr/>
          <a:lstStyle/>
          <a:p>
            <a:pPr marL="0" indent="0">
              <a:buNone/>
            </a:pPr>
            <a:endParaRPr lang="en-US" sz="2200" dirty="0"/>
          </a:p>
          <a:p>
            <a:pPr marL="438150" lvl="1" indent="0">
              <a:buNone/>
            </a:pPr>
            <a:r>
              <a:rPr lang="en-US" sz="2200" dirty="0"/>
              <a:t>  for (</a:t>
            </a:r>
            <a:r>
              <a:rPr lang="en-US" sz="2200" dirty="0" err="1"/>
              <a:t>int</a:t>
            </a:r>
            <a:r>
              <a:rPr lang="en-US" sz="2200" dirty="0"/>
              <a:t> </a:t>
            </a:r>
            <a:r>
              <a:rPr lang="en-US" sz="2200" dirty="0" err="1"/>
              <a:t>i</a:t>
            </a:r>
            <a:r>
              <a:rPr lang="en-US" sz="2200" dirty="0"/>
              <a:t>=0;i&lt;</a:t>
            </a:r>
            <a:r>
              <a:rPr lang="en-US" sz="2200" dirty="0" err="1"/>
              <a:t>size;i</a:t>
            </a:r>
            <a:r>
              <a:rPr lang="en-US" sz="2200" dirty="0"/>
              <a:t>++)</a:t>
            </a:r>
          </a:p>
          <a:p>
            <a:pPr marL="438150" lvl="1" indent="0">
              <a:buNone/>
            </a:pPr>
            <a:r>
              <a:rPr lang="en-US" sz="2200" dirty="0"/>
              <a:t>  </a:t>
            </a:r>
            <a:r>
              <a:rPr lang="en-US" sz="2200" dirty="0" smtClean="0"/>
              <a:t>{   </a:t>
            </a:r>
            <a:r>
              <a:rPr lang="en-US" sz="2200" dirty="0" err="1"/>
              <a:t>int</a:t>
            </a:r>
            <a:r>
              <a:rPr lang="en-US" sz="2200" dirty="0"/>
              <a:t> count=1;</a:t>
            </a:r>
          </a:p>
          <a:p>
            <a:pPr marL="438150" lvl="1" indent="0">
              <a:buNone/>
            </a:pPr>
            <a:r>
              <a:rPr lang="en-US" sz="2200" dirty="0"/>
              <a:t>   for (</a:t>
            </a:r>
            <a:r>
              <a:rPr lang="en-US" sz="2200" dirty="0" err="1"/>
              <a:t>int</a:t>
            </a:r>
            <a:r>
              <a:rPr lang="en-US" sz="2200" dirty="0"/>
              <a:t> j=i+1;j&lt;</a:t>
            </a:r>
            <a:r>
              <a:rPr lang="en-US" sz="2200" dirty="0" err="1"/>
              <a:t>size;j</a:t>
            </a:r>
            <a:r>
              <a:rPr lang="en-US" sz="2200" dirty="0"/>
              <a:t>++)</a:t>
            </a:r>
          </a:p>
          <a:p>
            <a:pPr marL="438150" lvl="1" indent="0">
              <a:buNone/>
            </a:pPr>
            <a:r>
              <a:rPr lang="en-US" sz="2200" dirty="0"/>
              <a:t>       if (</a:t>
            </a:r>
            <a:r>
              <a:rPr lang="en-US" sz="2200" dirty="0" err="1"/>
              <a:t>nums</a:t>
            </a:r>
            <a:r>
              <a:rPr lang="en-US" sz="2200" dirty="0"/>
              <a:t>[</a:t>
            </a:r>
            <a:r>
              <a:rPr lang="en-US" sz="2200" dirty="0" err="1"/>
              <a:t>i</a:t>
            </a:r>
            <a:r>
              <a:rPr lang="en-US" sz="2200" dirty="0"/>
              <a:t>]==</a:t>
            </a:r>
            <a:r>
              <a:rPr lang="en-US" sz="2200" dirty="0" err="1"/>
              <a:t>nums</a:t>
            </a:r>
            <a:r>
              <a:rPr lang="en-US" sz="2200" dirty="0"/>
              <a:t>[j])</a:t>
            </a:r>
          </a:p>
          <a:p>
            <a:pPr marL="438150" lvl="1" indent="0">
              <a:buNone/>
            </a:pPr>
            <a:r>
              <a:rPr lang="en-US" sz="2200" dirty="0"/>
              <a:t>           count++;</a:t>
            </a:r>
          </a:p>
          <a:p>
            <a:pPr marL="438150" lvl="1" indent="0">
              <a:buNone/>
            </a:pPr>
            <a:r>
              <a:rPr lang="en-US" sz="2200" dirty="0"/>
              <a:t>   if (count==</a:t>
            </a:r>
            <a:r>
              <a:rPr lang="en-US" sz="2200" dirty="0" err="1"/>
              <a:t>max_count</a:t>
            </a:r>
            <a:r>
              <a:rPr lang="en-US" sz="2200" dirty="0"/>
              <a:t>)</a:t>
            </a:r>
          </a:p>
          <a:p>
            <a:pPr marL="438150" lvl="1" indent="0">
              <a:buNone/>
            </a:pPr>
            <a:r>
              <a:rPr lang="en-US" sz="2200" dirty="0"/>
              <a:t>       </a:t>
            </a:r>
            <a:r>
              <a:rPr lang="en-US" sz="2200" dirty="0" err="1"/>
              <a:t>cout</a:t>
            </a:r>
            <a:r>
              <a:rPr lang="en-US" sz="2200" dirty="0"/>
              <a:t> &lt;&lt; </a:t>
            </a:r>
            <a:r>
              <a:rPr lang="en-US" sz="2200" dirty="0" err="1"/>
              <a:t>nums</a:t>
            </a:r>
            <a:r>
              <a:rPr lang="en-US" sz="2200" dirty="0"/>
              <a:t>[</a:t>
            </a:r>
            <a:r>
              <a:rPr lang="en-US" sz="2200" dirty="0" err="1"/>
              <a:t>i</a:t>
            </a:r>
            <a:r>
              <a:rPr lang="en-US" sz="2200" dirty="0"/>
              <a:t>] &lt;&lt; </a:t>
            </a:r>
            <a:r>
              <a:rPr lang="en-US" sz="2200" dirty="0" err="1"/>
              <a:t>endl</a:t>
            </a:r>
            <a:r>
              <a:rPr lang="en-US" sz="2200" dirty="0"/>
              <a:t>;</a:t>
            </a:r>
          </a:p>
          <a:p>
            <a:pPr marL="438150" lvl="1" indent="0">
              <a:buNone/>
            </a:pPr>
            <a:r>
              <a:rPr lang="en-US" sz="2200" dirty="0"/>
              <a:t>  </a:t>
            </a:r>
            <a:r>
              <a:rPr lang="en-US" sz="2200" dirty="0" smtClean="0"/>
              <a:t>} </a:t>
            </a:r>
            <a:r>
              <a:rPr lang="en-US" sz="2200" dirty="0"/>
              <a:t>}</a:t>
            </a:r>
          </a:p>
          <a:p>
            <a:pPr marL="0" indent="0">
              <a:buNone/>
            </a:pPr>
            <a:r>
              <a:rPr lang="en-US" sz="2200" dirty="0"/>
              <a:t> </a:t>
            </a:r>
            <a:r>
              <a:rPr lang="en-US" sz="2200" dirty="0" err="1" smtClean="0"/>
              <a:t>int</a:t>
            </a:r>
            <a:r>
              <a:rPr lang="en-US" sz="2200" dirty="0" smtClean="0"/>
              <a:t> </a:t>
            </a:r>
            <a:r>
              <a:rPr lang="en-US" sz="2200" dirty="0"/>
              <a:t>main()</a:t>
            </a:r>
          </a:p>
          <a:p>
            <a:pPr marL="0" indent="0">
              <a:buNone/>
            </a:pPr>
            <a:r>
              <a:rPr lang="en-US" sz="2200" dirty="0" smtClean="0"/>
              <a:t>{  </a:t>
            </a:r>
            <a:r>
              <a:rPr lang="en-US" sz="2200" dirty="0" err="1"/>
              <a:t>int</a:t>
            </a:r>
            <a:r>
              <a:rPr lang="en-US" sz="2200" dirty="0"/>
              <a:t> </a:t>
            </a:r>
            <a:r>
              <a:rPr lang="en-US" sz="2200" dirty="0" err="1"/>
              <a:t>nums</a:t>
            </a:r>
            <a:r>
              <a:rPr lang="en-US" sz="2200" dirty="0"/>
              <a:t>[] = {4, 5, 9, 12, 9, 22, 45, 7};</a:t>
            </a:r>
          </a:p>
          <a:p>
            <a:pPr marL="0" indent="0">
              <a:buNone/>
            </a:pPr>
            <a:r>
              <a:rPr lang="en-US" sz="2200" dirty="0"/>
              <a:t>    </a:t>
            </a:r>
            <a:r>
              <a:rPr lang="en-US" sz="2200" dirty="0" err="1"/>
              <a:t>int</a:t>
            </a:r>
            <a:r>
              <a:rPr lang="en-US" sz="2200" dirty="0"/>
              <a:t> n = </a:t>
            </a:r>
            <a:r>
              <a:rPr lang="en-US" sz="2200" dirty="0" err="1"/>
              <a:t>sizeof</a:t>
            </a:r>
            <a:r>
              <a:rPr lang="en-US" sz="2200" dirty="0"/>
              <a:t>(</a:t>
            </a:r>
            <a:r>
              <a:rPr lang="en-US" sz="2200" dirty="0" err="1"/>
              <a:t>nums</a:t>
            </a:r>
            <a:r>
              <a:rPr lang="en-US" sz="2200" dirty="0"/>
              <a:t>)/</a:t>
            </a:r>
            <a:r>
              <a:rPr lang="en-US" sz="2200" dirty="0" err="1"/>
              <a:t>sizeof</a:t>
            </a:r>
            <a:r>
              <a:rPr lang="en-US" sz="2200" dirty="0"/>
              <a:t>(</a:t>
            </a:r>
            <a:r>
              <a:rPr lang="en-US" sz="2200" dirty="0" err="1"/>
              <a:t>nums</a:t>
            </a:r>
            <a:r>
              <a:rPr lang="en-US" sz="2200" dirty="0"/>
              <a:t>[0]);</a:t>
            </a:r>
          </a:p>
          <a:p>
            <a:pPr marL="0" indent="0">
              <a:buNone/>
            </a:pPr>
            <a:r>
              <a:rPr lang="en-US" sz="2200" dirty="0"/>
              <a:t>    </a:t>
            </a:r>
            <a:r>
              <a:rPr lang="en-US" sz="2200" dirty="0" err="1"/>
              <a:t>cout</a:t>
            </a:r>
            <a:r>
              <a:rPr lang="en-US" sz="2200" dirty="0"/>
              <a:t> &lt;&lt; "Original array: ";</a:t>
            </a:r>
          </a:p>
          <a:p>
            <a:pPr marL="0" indent="0">
              <a:buNone/>
            </a:pPr>
            <a:r>
              <a:rPr lang="en-US" sz="2200" dirty="0"/>
              <a:t>    for (</a:t>
            </a:r>
            <a:r>
              <a:rPr lang="en-US" sz="2200" dirty="0" err="1"/>
              <a:t>int</a:t>
            </a:r>
            <a:r>
              <a:rPr lang="en-US" sz="2200" dirty="0"/>
              <a:t> </a:t>
            </a:r>
            <a:r>
              <a:rPr lang="en-US" sz="2200" dirty="0" err="1"/>
              <a:t>i</a:t>
            </a:r>
            <a:r>
              <a:rPr lang="en-US" sz="2200" dirty="0"/>
              <a:t>=0; </a:t>
            </a:r>
            <a:r>
              <a:rPr lang="en-US" sz="2200" dirty="0" err="1"/>
              <a:t>i</a:t>
            </a:r>
            <a:r>
              <a:rPr lang="en-US" sz="2200" dirty="0"/>
              <a:t> &lt; n; </a:t>
            </a:r>
            <a:r>
              <a:rPr lang="en-US" sz="2200" dirty="0" err="1"/>
              <a:t>i</a:t>
            </a:r>
            <a:r>
              <a:rPr lang="en-US" sz="2200" dirty="0"/>
              <a:t>++) </a:t>
            </a:r>
          </a:p>
          <a:p>
            <a:pPr marL="0" indent="0">
              <a:buNone/>
            </a:pPr>
            <a:r>
              <a:rPr lang="en-US" sz="2200" dirty="0"/>
              <a:t>    </a:t>
            </a:r>
            <a:r>
              <a:rPr lang="en-US" sz="2200" dirty="0" err="1"/>
              <a:t>cout</a:t>
            </a:r>
            <a:r>
              <a:rPr lang="en-US" sz="2200" dirty="0"/>
              <a:t> &lt;&lt; </a:t>
            </a:r>
            <a:r>
              <a:rPr lang="en-US" sz="2200" dirty="0" err="1"/>
              <a:t>nums</a:t>
            </a:r>
            <a:r>
              <a:rPr lang="en-US" sz="2200" dirty="0"/>
              <a:t>[</a:t>
            </a:r>
            <a:r>
              <a:rPr lang="en-US" sz="2200" dirty="0" err="1"/>
              <a:t>i</a:t>
            </a:r>
            <a:r>
              <a:rPr lang="en-US" sz="2200" dirty="0"/>
              <a:t>] &lt;&lt;" ";</a:t>
            </a:r>
          </a:p>
          <a:p>
            <a:pPr marL="0" indent="0">
              <a:buNone/>
            </a:pPr>
            <a:r>
              <a:rPr lang="en-US" sz="2200" dirty="0"/>
              <a:t>    </a:t>
            </a:r>
            <a:r>
              <a:rPr lang="en-US" sz="2200" dirty="0" err="1"/>
              <a:t>most_occurred_number</a:t>
            </a:r>
            <a:r>
              <a:rPr lang="en-US" sz="2200" dirty="0"/>
              <a:t>(</a:t>
            </a:r>
            <a:r>
              <a:rPr lang="en-US" sz="2200" dirty="0" err="1"/>
              <a:t>nums</a:t>
            </a:r>
            <a:r>
              <a:rPr lang="en-US" sz="2200" dirty="0"/>
              <a:t>, n);</a:t>
            </a:r>
          </a:p>
          <a:p>
            <a:pPr marL="0" indent="0">
              <a:buNone/>
            </a:pPr>
            <a:r>
              <a:rPr lang="en-US" sz="2200" dirty="0"/>
              <a:t>}</a:t>
            </a:r>
          </a:p>
          <a:p>
            <a:endParaRPr lang="en-US" sz="2200" dirty="0"/>
          </a:p>
        </p:txBody>
      </p:sp>
    </p:spTree>
    <p:extLst>
      <p:ext uri="{BB962C8B-B14F-4D97-AF65-F5344CB8AC3E}">
        <p14:creationId xmlns:p14="http://schemas.microsoft.com/office/powerpoint/2010/main" val="26618544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146050" y="3395553"/>
            <a:ext cx="7016750" cy="3200400"/>
          </a:xfrm>
          <a:prstGeom prst="rect">
            <a:avLst/>
          </a:prstGeom>
          <a:solidFill>
            <a:schemeClr val="accent5">
              <a:lumMod val="60000"/>
              <a:lumOff val="40000"/>
            </a:schemeClr>
          </a:solidFill>
          <a:ln w="9525" cap="flat" cmpd="sng" algn="ctr">
            <a:solidFill>
              <a:schemeClr val="accent1">
                <a:lumMod val="60000"/>
                <a:lumOff val="40000"/>
              </a:schemeClr>
            </a:solidFill>
            <a:prstDash val="solid"/>
            <a:round/>
            <a:headEnd type="none" w="med" len="med"/>
            <a:tailEnd type="none" w="med" len="med"/>
          </a:ln>
          <a:effectLst/>
          <a:extLst/>
        </p:spPr>
        <p:txBody>
          <a:bodyPr/>
          <a:lstStyle/>
          <a:p>
            <a:pPr>
              <a:defRPr/>
            </a:pPr>
            <a:endParaRPr lang="en-US"/>
          </a:p>
        </p:txBody>
      </p:sp>
      <p:sp>
        <p:nvSpPr>
          <p:cNvPr id="14339" name="Rectangle 5"/>
          <p:cNvSpPr>
            <a:spLocks noChangeArrowheads="1"/>
          </p:cNvSpPr>
          <p:nvPr/>
        </p:nvSpPr>
        <p:spPr bwMode="auto">
          <a:xfrm>
            <a:off x="152400" y="1143000"/>
            <a:ext cx="7010400" cy="2206625"/>
          </a:xfrm>
          <a:prstGeom prst="rect">
            <a:avLst/>
          </a:prstGeom>
          <a:solidFill>
            <a:schemeClr val="accent1">
              <a:lumMod val="60000"/>
              <a:lumOff val="40000"/>
            </a:schemeClr>
          </a:solidFill>
          <a:ln w="9525" algn="ctr">
            <a:solidFill>
              <a:schemeClr val="tx1"/>
            </a:solidFill>
            <a:round/>
            <a:headEnd/>
            <a:tailEnd/>
          </a:ln>
          <a:effectLst/>
          <a:extLst/>
        </p:spPr>
        <p:txBody>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endParaRPr lang="en-US" altLang="en-US"/>
          </a:p>
        </p:txBody>
      </p:sp>
      <p:sp>
        <p:nvSpPr>
          <p:cNvPr id="14340" name="Title 1"/>
          <p:cNvSpPr>
            <a:spLocks noGrp="1"/>
          </p:cNvSpPr>
          <p:nvPr>
            <p:ph type="title"/>
          </p:nvPr>
        </p:nvSpPr>
        <p:spPr>
          <a:xfrm>
            <a:off x="450850" y="381000"/>
            <a:ext cx="8229600" cy="762000"/>
          </a:xfrm>
        </p:spPr>
        <p:txBody>
          <a:bodyPr/>
          <a:lstStyle/>
          <a:p>
            <a:r>
              <a:rPr lang="en-US" altLang="en-US" smtClean="0"/>
              <a:t>Passing Arrays to functions</a:t>
            </a:r>
          </a:p>
        </p:txBody>
      </p:sp>
      <p:sp>
        <p:nvSpPr>
          <p:cNvPr id="14341" name="Content Placeholder 2"/>
          <p:cNvSpPr>
            <a:spLocks noGrp="1"/>
          </p:cNvSpPr>
          <p:nvPr>
            <p:ph idx="1"/>
          </p:nvPr>
        </p:nvSpPr>
        <p:spPr>
          <a:xfrm>
            <a:off x="305583" y="1206181"/>
            <a:ext cx="7848600" cy="3970338"/>
          </a:xfrm>
        </p:spPr>
        <p:txBody>
          <a:bodyPr/>
          <a:lstStyle/>
          <a:p>
            <a:pPr marL="0" indent="0">
              <a:buFont typeface="Wingdings" panose="05000000000000000000" pitchFamily="2" charset="2"/>
              <a:buNone/>
            </a:pPr>
            <a:r>
              <a:rPr lang="en-US" altLang="en-US" sz="2800" dirty="0" smtClean="0"/>
              <a:t>void </a:t>
            </a:r>
            <a:r>
              <a:rPr lang="en-US" altLang="en-US" sz="2800" dirty="0" err="1" smtClean="0"/>
              <a:t>function_name</a:t>
            </a:r>
            <a:r>
              <a:rPr lang="en-US" altLang="en-US" sz="2800" dirty="0" smtClean="0"/>
              <a:t>(</a:t>
            </a:r>
            <a:r>
              <a:rPr lang="en-US" altLang="en-US" sz="2800" dirty="0" err="1" smtClean="0"/>
              <a:t>data_type</a:t>
            </a:r>
            <a:r>
              <a:rPr lang="en-US" altLang="en-US" sz="2800" dirty="0" smtClean="0"/>
              <a:t> </a:t>
            </a:r>
            <a:r>
              <a:rPr lang="en-US" altLang="en-US" sz="2800" dirty="0" err="1" smtClean="0"/>
              <a:t>array_name</a:t>
            </a:r>
            <a:r>
              <a:rPr lang="en-US" altLang="en-US" sz="2800" dirty="0" smtClean="0"/>
              <a:t>[])</a:t>
            </a:r>
            <a:endParaRPr lang="en-US" altLang="en-US" sz="2800" dirty="0" smtClean="0">
              <a:solidFill>
                <a:srgbClr val="FF0000"/>
              </a:solidFill>
            </a:endParaRPr>
          </a:p>
          <a:p>
            <a:pPr marL="0" indent="0">
              <a:buFont typeface="Wingdings" panose="05000000000000000000" pitchFamily="2" charset="2"/>
              <a:buNone/>
            </a:pPr>
            <a:r>
              <a:rPr lang="en-US" altLang="en-US" sz="2800" dirty="0" smtClean="0"/>
              <a:t>{</a:t>
            </a:r>
          </a:p>
          <a:p>
            <a:pPr marL="0" indent="0">
              <a:buFont typeface="Wingdings" panose="05000000000000000000" pitchFamily="2" charset="2"/>
              <a:buNone/>
            </a:pPr>
            <a:r>
              <a:rPr lang="en-US" altLang="en-US" sz="2800" dirty="0" smtClean="0"/>
              <a:t>….</a:t>
            </a:r>
          </a:p>
          <a:p>
            <a:pPr marL="0" indent="0">
              <a:buFont typeface="Wingdings" panose="05000000000000000000" pitchFamily="2" charset="2"/>
              <a:buNone/>
            </a:pPr>
            <a:r>
              <a:rPr lang="en-US" altLang="en-US" sz="2800" dirty="0" smtClean="0"/>
              <a:t>}</a:t>
            </a:r>
          </a:p>
        </p:txBody>
      </p:sp>
      <p:sp>
        <p:nvSpPr>
          <p:cNvPr id="14342" name="TextBox 3"/>
          <p:cNvSpPr txBox="1">
            <a:spLocks noChangeArrowheads="1"/>
          </p:cNvSpPr>
          <p:nvPr/>
        </p:nvSpPr>
        <p:spPr bwMode="auto">
          <a:xfrm>
            <a:off x="305583" y="3749457"/>
            <a:ext cx="5491967"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r>
              <a:rPr lang="en-US" altLang="en-US" sz="2800" dirty="0" err="1" smtClean="0"/>
              <a:t>int</a:t>
            </a:r>
            <a:r>
              <a:rPr lang="en-US" altLang="en-US" sz="2800" dirty="0" smtClean="0"/>
              <a:t> </a:t>
            </a:r>
            <a:r>
              <a:rPr lang="en-US" altLang="en-US" sz="2800" dirty="0"/>
              <a:t>main()</a:t>
            </a:r>
          </a:p>
          <a:p>
            <a:r>
              <a:rPr lang="en-US" altLang="en-US" sz="2800" dirty="0"/>
              <a:t>{</a:t>
            </a:r>
          </a:p>
          <a:p>
            <a:r>
              <a:rPr lang="en-US" altLang="en-US" sz="2800" dirty="0"/>
              <a:t>   </a:t>
            </a:r>
            <a:r>
              <a:rPr lang="en-US" altLang="en-US" sz="2800" dirty="0" err="1"/>
              <a:t>int</a:t>
            </a:r>
            <a:r>
              <a:rPr lang="en-US" altLang="en-US" sz="2800" dirty="0"/>
              <a:t> </a:t>
            </a:r>
            <a:r>
              <a:rPr lang="en-US" altLang="en-US" sz="2800" dirty="0" err="1" smtClean="0"/>
              <a:t>array_name</a:t>
            </a:r>
            <a:r>
              <a:rPr lang="en-US" altLang="en-US" sz="2800" dirty="0" smtClean="0"/>
              <a:t>[]={…}</a:t>
            </a:r>
            <a:endParaRPr lang="en-US" altLang="en-US" sz="2800" dirty="0"/>
          </a:p>
          <a:p>
            <a:r>
              <a:rPr lang="en-US" altLang="en-US" sz="2800" dirty="0" smtClean="0"/>
              <a:t>   </a:t>
            </a:r>
            <a:r>
              <a:rPr lang="en-US" altLang="en-US" sz="2800" dirty="0" err="1" smtClean="0"/>
              <a:t>function_name</a:t>
            </a:r>
            <a:r>
              <a:rPr lang="en-US" altLang="en-US" sz="2800" dirty="0" smtClean="0"/>
              <a:t>(</a:t>
            </a:r>
            <a:r>
              <a:rPr lang="en-US" altLang="en-US" sz="2800" dirty="0" err="1" smtClean="0"/>
              <a:t>array_name</a:t>
            </a:r>
            <a:r>
              <a:rPr lang="en-US" altLang="en-US" sz="2800" dirty="0" smtClean="0"/>
              <a:t>);</a:t>
            </a:r>
          </a:p>
          <a:p>
            <a:r>
              <a:rPr lang="en-US" altLang="en-US" sz="2800" dirty="0" smtClean="0"/>
              <a:t>}</a:t>
            </a:r>
            <a:endParaRPr lang="en-US" altLang="en-US" sz="2800" dirty="0"/>
          </a:p>
          <a:p>
            <a:endParaRPr lang="en-US" altLang="en-US" sz="2800" dirty="0"/>
          </a:p>
        </p:txBody>
      </p:sp>
    </p:spTree>
    <p:extLst>
      <p:ext uri="{BB962C8B-B14F-4D97-AF65-F5344CB8AC3E}">
        <p14:creationId xmlns:p14="http://schemas.microsoft.com/office/powerpoint/2010/main" val="14119518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4629150" y="3349625"/>
            <a:ext cx="4419600" cy="3200400"/>
          </a:xfrm>
          <a:prstGeom prst="rect">
            <a:avLst/>
          </a:prstGeom>
          <a:solidFill>
            <a:schemeClr val="tx2">
              <a:lumMod val="25000"/>
              <a:lumOff val="75000"/>
            </a:schemeClr>
          </a:solidFill>
          <a:ln w="9525" cap="flat" cmpd="sng" algn="ctr">
            <a:solidFill>
              <a:schemeClr val="accent1">
                <a:lumMod val="60000"/>
                <a:lumOff val="40000"/>
              </a:schemeClr>
            </a:solidFill>
            <a:prstDash val="solid"/>
            <a:round/>
            <a:headEnd type="none" w="med" len="med"/>
            <a:tailEnd type="none" w="med" len="med"/>
          </a:ln>
          <a:effectLst/>
          <a:extLst/>
        </p:spPr>
        <p:txBody>
          <a:bodyPr/>
          <a:lstStyle/>
          <a:p>
            <a:pPr>
              <a:defRPr/>
            </a:pPr>
            <a:endParaRPr lang="en-US"/>
          </a:p>
        </p:txBody>
      </p:sp>
      <p:sp>
        <p:nvSpPr>
          <p:cNvPr id="14339" name="Rectangle 5"/>
          <p:cNvSpPr>
            <a:spLocks noChangeArrowheads="1"/>
          </p:cNvSpPr>
          <p:nvPr/>
        </p:nvSpPr>
        <p:spPr bwMode="auto">
          <a:xfrm>
            <a:off x="152400" y="1143000"/>
            <a:ext cx="4413250" cy="5029200"/>
          </a:xfrm>
          <a:prstGeom prst="rect">
            <a:avLst/>
          </a:prstGeom>
          <a:solidFill>
            <a:schemeClr val="accent1"/>
          </a:solidFill>
          <a:ln w="952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endParaRPr lang="en-US" altLang="en-US"/>
          </a:p>
        </p:txBody>
      </p:sp>
      <p:sp>
        <p:nvSpPr>
          <p:cNvPr id="14340" name="Title 1"/>
          <p:cNvSpPr>
            <a:spLocks noGrp="1"/>
          </p:cNvSpPr>
          <p:nvPr>
            <p:ph type="title"/>
          </p:nvPr>
        </p:nvSpPr>
        <p:spPr>
          <a:xfrm>
            <a:off x="450850" y="381000"/>
            <a:ext cx="8229600" cy="762000"/>
          </a:xfrm>
        </p:spPr>
        <p:txBody>
          <a:bodyPr/>
          <a:lstStyle/>
          <a:p>
            <a:r>
              <a:rPr lang="en-US" altLang="en-US" smtClean="0"/>
              <a:t>Passing Arrays to functions</a:t>
            </a:r>
          </a:p>
        </p:txBody>
      </p:sp>
      <p:sp>
        <p:nvSpPr>
          <p:cNvPr id="14341" name="Content Placeholder 2"/>
          <p:cNvSpPr>
            <a:spLocks noGrp="1"/>
          </p:cNvSpPr>
          <p:nvPr>
            <p:ph idx="1"/>
          </p:nvPr>
        </p:nvSpPr>
        <p:spPr>
          <a:xfrm>
            <a:off x="152400" y="1143000"/>
            <a:ext cx="4572000" cy="3970338"/>
          </a:xfrm>
        </p:spPr>
        <p:txBody>
          <a:bodyPr/>
          <a:lstStyle/>
          <a:p>
            <a:pPr marL="0" indent="0">
              <a:buFont typeface="Wingdings" panose="05000000000000000000" pitchFamily="2" charset="2"/>
              <a:buNone/>
            </a:pPr>
            <a:r>
              <a:rPr lang="en-US" altLang="en-US" sz="2800" dirty="0" smtClean="0"/>
              <a:t>#include &lt;</a:t>
            </a:r>
            <a:r>
              <a:rPr lang="en-US" altLang="en-US" sz="2800" dirty="0" err="1" smtClean="0"/>
              <a:t>iostream</a:t>
            </a:r>
            <a:r>
              <a:rPr lang="en-US" altLang="en-US" sz="2800" dirty="0" smtClean="0"/>
              <a:t>&gt;</a:t>
            </a:r>
          </a:p>
          <a:p>
            <a:pPr marL="0" indent="0">
              <a:buFont typeface="Wingdings" panose="05000000000000000000" pitchFamily="2" charset="2"/>
              <a:buNone/>
            </a:pPr>
            <a:r>
              <a:rPr lang="en-US" altLang="en-US" sz="2800" dirty="0" smtClean="0"/>
              <a:t>using namespace </a:t>
            </a:r>
            <a:r>
              <a:rPr lang="en-US" altLang="en-US" sz="2800" dirty="0" err="1" smtClean="0"/>
              <a:t>std</a:t>
            </a:r>
            <a:r>
              <a:rPr lang="en-US" altLang="en-US" sz="2800" dirty="0" smtClean="0"/>
              <a:t>;</a:t>
            </a:r>
          </a:p>
          <a:p>
            <a:pPr marL="0" indent="0">
              <a:buFont typeface="Wingdings" panose="05000000000000000000" pitchFamily="2" charset="2"/>
              <a:buNone/>
            </a:pPr>
            <a:r>
              <a:rPr lang="en-US" altLang="en-US" sz="2800" dirty="0" smtClean="0"/>
              <a:t>void sum(</a:t>
            </a:r>
            <a:r>
              <a:rPr lang="en-US" altLang="en-US" sz="2800" dirty="0" err="1" smtClean="0">
                <a:solidFill>
                  <a:srgbClr val="FF0000"/>
                </a:solidFill>
              </a:rPr>
              <a:t>int</a:t>
            </a:r>
            <a:r>
              <a:rPr lang="en-US" altLang="en-US" sz="2800" dirty="0" smtClean="0">
                <a:solidFill>
                  <a:srgbClr val="FF0000"/>
                </a:solidFill>
              </a:rPr>
              <a:t> arr1[], </a:t>
            </a:r>
            <a:r>
              <a:rPr lang="en-US" altLang="en-US" sz="2800" dirty="0" err="1" smtClean="0">
                <a:solidFill>
                  <a:srgbClr val="FF0000"/>
                </a:solidFill>
              </a:rPr>
              <a:t>int</a:t>
            </a:r>
            <a:r>
              <a:rPr lang="en-US" altLang="en-US" sz="2800" dirty="0" smtClean="0">
                <a:solidFill>
                  <a:srgbClr val="FF0000"/>
                </a:solidFill>
              </a:rPr>
              <a:t> arr2[])</a:t>
            </a:r>
          </a:p>
          <a:p>
            <a:pPr marL="0" indent="0">
              <a:buFont typeface="Wingdings" panose="05000000000000000000" pitchFamily="2" charset="2"/>
              <a:buNone/>
            </a:pPr>
            <a:r>
              <a:rPr lang="en-US" altLang="en-US" sz="2800" dirty="0" smtClean="0"/>
              <a:t>{   </a:t>
            </a:r>
            <a:r>
              <a:rPr lang="en-US" altLang="en-US" sz="2800" dirty="0" err="1" smtClean="0"/>
              <a:t>int</a:t>
            </a:r>
            <a:r>
              <a:rPr lang="en-US" altLang="en-US" sz="2800" dirty="0" smtClean="0"/>
              <a:t> temp[5];</a:t>
            </a:r>
          </a:p>
          <a:p>
            <a:pPr marL="0" indent="0">
              <a:buFont typeface="Wingdings" panose="05000000000000000000" pitchFamily="2" charset="2"/>
              <a:buNone/>
            </a:pPr>
            <a:r>
              <a:rPr lang="en-US" altLang="en-US" sz="2800" dirty="0" smtClean="0"/>
              <a:t>   for(</a:t>
            </a:r>
            <a:r>
              <a:rPr lang="en-US" altLang="en-US" sz="2800" dirty="0" err="1" smtClean="0"/>
              <a:t>int</a:t>
            </a:r>
            <a:r>
              <a:rPr lang="en-US" altLang="en-US" sz="2800" dirty="0" smtClean="0"/>
              <a:t> </a:t>
            </a:r>
            <a:r>
              <a:rPr lang="en-US" altLang="en-US" sz="2800" dirty="0" err="1" smtClean="0"/>
              <a:t>i</a:t>
            </a:r>
            <a:r>
              <a:rPr lang="en-US" altLang="en-US" sz="2800" dirty="0" smtClean="0"/>
              <a:t>=0; </a:t>
            </a:r>
            <a:r>
              <a:rPr lang="en-US" altLang="en-US" sz="2800" dirty="0" err="1" smtClean="0"/>
              <a:t>i</a:t>
            </a:r>
            <a:r>
              <a:rPr lang="en-US" altLang="en-US" sz="2800" dirty="0" smtClean="0"/>
              <a:t>&lt;5; </a:t>
            </a:r>
            <a:r>
              <a:rPr lang="en-US" altLang="en-US" sz="2800" dirty="0" err="1" smtClean="0"/>
              <a:t>i</a:t>
            </a:r>
            <a:r>
              <a:rPr lang="en-US" altLang="en-US" sz="2800" dirty="0" smtClean="0"/>
              <a:t>++)</a:t>
            </a:r>
          </a:p>
          <a:p>
            <a:pPr marL="0" indent="0">
              <a:buFont typeface="Wingdings" panose="05000000000000000000" pitchFamily="2" charset="2"/>
              <a:buNone/>
            </a:pPr>
            <a:r>
              <a:rPr lang="en-US" altLang="en-US" sz="2800" dirty="0" smtClean="0"/>
              <a:t>{      </a:t>
            </a:r>
          </a:p>
          <a:p>
            <a:pPr marL="0" indent="0">
              <a:buFont typeface="Wingdings" panose="05000000000000000000" pitchFamily="2" charset="2"/>
              <a:buNone/>
            </a:pPr>
            <a:r>
              <a:rPr lang="en-US" altLang="en-US" sz="2800" dirty="0" smtClean="0"/>
              <a:t>temp[</a:t>
            </a:r>
            <a:r>
              <a:rPr lang="en-US" altLang="en-US" sz="2800" dirty="0" err="1" smtClean="0"/>
              <a:t>i</a:t>
            </a:r>
            <a:r>
              <a:rPr lang="en-US" altLang="en-US" sz="2800" dirty="0" smtClean="0"/>
              <a:t>] = arr1[</a:t>
            </a:r>
            <a:r>
              <a:rPr lang="en-US" altLang="en-US" sz="2800" dirty="0" err="1" smtClean="0"/>
              <a:t>i</a:t>
            </a:r>
            <a:r>
              <a:rPr lang="en-US" altLang="en-US" sz="2800" dirty="0" smtClean="0"/>
              <a:t>]+arr2[</a:t>
            </a:r>
            <a:r>
              <a:rPr lang="en-US" altLang="en-US" sz="2800" dirty="0" err="1" smtClean="0"/>
              <a:t>i</a:t>
            </a:r>
            <a:r>
              <a:rPr lang="en-US" altLang="en-US" sz="2800" dirty="0" smtClean="0"/>
              <a:t>];</a:t>
            </a:r>
          </a:p>
          <a:p>
            <a:pPr marL="0" indent="0">
              <a:buFont typeface="Wingdings" panose="05000000000000000000" pitchFamily="2" charset="2"/>
              <a:buNone/>
            </a:pPr>
            <a:r>
              <a:rPr lang="en-US" altLang="en-US" sz="2800" dirty="0" err="1" smtClean="0"/>
              <a:t>cout</a:t>
            </a:r>
            <a:r>
              <a:rPr lang="en-US" altLang="en-US" sz="2800" dirty="0" smtClean="0"/>
              <a:t>&lt;&lt;temp[</a:t>
            </a:r>
            <a:r>
              <a:rPr lang="en-US" altLang="en-US" sz="2800" dirty="0" err="1" smtClean="0"/>
              <a:t>i</a:t>
            </a:r>
            <a:r>
              <a:rPr lang="en-US" altLang="en-US" sz="2800" dirty="0" smtClean="0"/>
              <a:t>]&lt;&lt;</a:t>
            </a:r>
            <a:r>
              <a:rPr lang="en-US" altLang="en-US" sz="2800" dirty="0" err="1" smtClean="0"/>
              <a:t>endl</a:t>
            </a:r>
            <a:r>
              <a:rPr lang="en-US" altLang="en-US" sz="2800" dirty="0" smtClean="0"/>
              <a:t>;   }</a:t>
            </a:r>
          </a:p>
          <a:p>
            <a:pPr marL="0" indent="0">
              <a:buFont typeface="Wingdings" panose="05000000000000000000" pitchFamily="2" charset="2"/>
              <a:buNone/>
            </a:pPr>
            <a:r>
              <a:rPr lang="en-US" altLang="en-US" sz="2800" dirty="0" smtClean="0"/>
              <a:t>}</a:t>
            </a:r>
          </a:p>
        </p:txBody>
      </p:sp>
      <p:sp>
        <p:nvSpPr>
          <p:cNvPr id="14342" name="TextBox 3"/>
          <p:cNvSpPr txBox="1">
            <a:spLocks noChangeArrowheads="1"/>
          </p:cNvSpPr>
          <p:nvPr/>
        </p:nvSpPr>
        <p:spPr bwMode="auto">
          <a:xfrm>
            <a:off x="4565650" y="2963863"/>
            <a:ext cx="4483100" cy="397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endParaRPr lang="en-US" altLang="en-US" sz="2800" dirty="0"/>
          </a:p>
          <a:p>
            <a:r>
              <a:rPr lang="en-US" altLang="en-US" sz="2800" dirty="0" err="1"/>
              <a:t>int</a:t>
            </a:r>
            <a:r>
              <a:rPr lang="en-US" altLang="en-US" sz="2800" dirty="0"/>
              <a:t> main()</a:t>
            </a:r>
          </a:p>
          <a:p>
            <a:r>
              <a:rPr lang="en-US" altLang="en-US" sz="2800" dirty="0"/>
              <a:t>{</a:t>
            </a:r>
          </a:p>
          <a:p>
            <a:r>
              <a:rPr lang="en-US" altLang="en-US" sz="2800" dirty="0"/>
              <a:t>   </a:t>
            </a:r>
            <a:r>
              <a:rPr lang="en-US" altLang="en-US" sz="2800" dirty="0" err="1"/>
              <a:t>int</a:t>
            </a:r>
            <a:r>
              <a:rPr lang="en-US" altLang="en-US" sz="2800" dirty="0"/>
              <a:t> a[5] = {</a:t>
            </a:r>
            <a:r>
              <a:rPr lang="en-US" altLang="en-US" sz="2400" dirty="0"/>
              <a:t>10, 20, 30, 40 ,50</a:t>
            </a:r>
            <a:r>
              <a:rPr lang="en-US" altLang="en-US" sz="2800" dirty="0"/>
              <a:t>};</a:t>
            </a:r>
          </a:p>
          <a:p>
            <a:r>
              <a:rPr lang="en-US" altLang="en-US" sz="2800" dirty="0"/>
              <a:t>   </a:t>
            </a:r>
            <a:r>
              <a:rPr lang="en-US" altLang="en-US" sz="2800" dirty="0" err="1"/>
              <a:t>int</a:t>
            </a:r>
            <a:r>
              <a:rPr lang="en-US" altLang="en-US" sz="2800" dirty="0"/>
              <a:t> b[5] = {1, 2, 3, 4, 5};</a:t>
            </a:r>
          </a:p>
          <a:p>
            <a:r>
              <a:rPr lang="en-US" altLang="en-US" sz="2800" dirty="0"/>
              <a:t>   //Passing arrays to function</a:t>
            </a:r>
          </a:p>
          <a:p>
            <a:r>
              <a:rPr lang="en-US" altLang="en-US" sz="2800" dirty="0"/>
              <a:t>   sum(a, b);</a:t>
            </a:r>
          </a:p>
          <a:p>
            <a:r>
              <a:rPr lang="en-US" altLang="en-US" sz="2800" dirty="0"/>
              <a:t>}</a:t>
            </a:r>
          </a:p>
          <a:p>
            <a:endParaRPr lang="en-US" altLang="en-US" sz="2800" dirty="0"/>
          </a:p>
        </p:txBody>
      </p:sp>
      <p:cxnSp>
        <p:nvCxnSpPr>
          <p:cNvPr id="3" name="Straight Arrow Connector 2"/>
          <p:cNvCxnSpPr/>
          <p:nvPr/>
        </p:nvCxnSpPr>
        <p:spPr bwMode="auto">
          <a:xfrm flipH="1" flipV="1">
            <a:off x="2743200" y="2743200"/>
            <a:ext cx="2819400" cy="1524000"/>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Arrow Connector 8"/>
          <p:cNvCxnSpPr/>
          <p:nvPr/>
        </p:nvCxnSpPr>
        <p:spPr bwMode="auto">
          <a:xfrm flipH="1" flipV="1">
            <a:off x="3733800" y="2743200"/>
            <a:ext cx="1892300" cy="2184759"/>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 name="Minus 5"/>
          <p:cNvSpPr/>
          <p:nvPr/>
        </p:nvSpPr>
        <p:spPr bwMode="auto">
          <a:xfrm>
            <a:off x="4629150" y="5795169"/>
            <a:ext cx="2082800" cy="457200"/>
          </a:xfrm>
          <a:prstGeom prst="mathMinus">
            <a:avLst/>
          </a:prstGeom>
          <a:solidFill>
            <a:schemeClr val="tx2">
              <a:lumMod val="50000"/>
              <a:lumOff val="50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Times New Roman" panose="02020603050405020304" pitchFamily="18" charset="0"/>
            </a:endParaRPr>
          </a:p>
        </p:txBody>
      </p:sp>
      <p:sp>
        <p:nvSpPr>
          <p:cNvPr id="18" name="Line Callout 1 (Border and Accent Bar) 17"/>
          <p:cNvSpPr/>
          <p:nvPr/>
        </p:nvSpPr>
        <p:spPr bwMode="auto">
          <a:xfrm>
            <a:off x="6099055" y="1533128"/>
            <a:ext cx="2740145" cy="880269"/>
          </a:xfrm>
          <a:prstGeom prst="accentBorderCallout1">
            <a:avLst>
              <a:gd name="adj1" fmla="val 18750"/>
              <a:gd name="adj2" fmla="val -8333"/>
              <a:gd name="adj3" fmla="val 93255"/>
              <a:gd name="adj4" fmla="val -54371"/>
            </a:avLst>
          </a:prstGeom>
          <a:solidFill>
            <a:schemeClr val="accent1">
              <a:lumMod val="60000"/>
              <a:lumOff val="40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b="1" dirty="0">
                <a:solidFill>
                  <a:srgbClr val="FF0000"/>
                </a:solidFill>
              </a:rPr>
              <a:t>s</a:t>
            </a:r>
            <a:r>
              <a:rPr kumimoji="0" lang="en-US" sz="1800" b="1" i="0" u="none" strike="noStrike" cap="none" normalizeH="0" baseline="0" dirty="0" smtClean="0">
                <a:ln>
                  <a:noFill/>
                </a:ln>
                <a:solidFill>
                  <a:srgbClr val="FF0000"/>
                </a:solidFill>
                <a:effectLst/>
              </a:rPr>
              <a:t>um(</a:t>
            </a:r>
            <a:r>
              <a:rPr kumimoji="0" lang="en-US" sz="1800" b="1" i="0" u="none" strike="noStrike" cap="none" normalizeH="0" baseline="0" dirty="0" err="1" smtClean="0">
                <a:ln>
                  <a:noFill/>
                </a:ln>
                <a:solidFill>
                  <a:srgbClr val="FF0000"/>
                </a:solidFill>
                <a:effectLst/>
              </a:rPr>
              <a:t>a,b</a:t>
            </a:r>
            <a:r>
              <a:rPr kumimoji="0" lang="en-US" sz="1800" b="1" i="0" u="none" strike="noStrike" cap="none" normalizeH="0" baseline="0" dirty="0" smtClean="0">
                <a:ln>
                  <a:noFill/>
                </a:ln>
                <a:solidFill>
                  <a:srgbClr val="FF0000"/>
                </a:solidFill>
                <a:effectLst/>
              </a:rPr>
              <a:t>) will invoke</a:t>
            </a:r>
            <a:r>
              <a:rPr kumimoji="0" lang="en-US" sz="1800" b="1" i="0" u="none" strike="noStrike" cap="none" normalizeH="0" dirty="0" smtClean="0">
                <a:ln>
                  <a:noFill/>
                </a:ln>
                <a:solidFill>
                  <a:srgbClr val="FF0000"/>
                </a:solidFill>
                <a:effectLst/>
              </a:rPr>
              <a:t> this function definition</a:t>
            </a:r>
            <a:endParaRPr kumimoji="0" lang="en-US" sz="1800" b="1" i="0" u="none" strike="noStrike" cap="none" normalizeH="0" baseline="0" dirty="0" smtClean="0">
              <a:ln>
                <a:noFill/>
              </a:ln>
              <a:solidFill>
                <a:srgbClr val="FF0000"/>
              </a:solidFill>
              <a:effectLst/>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483504" y="414756"/>
            <a:ext cx="1211323" cy="121132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2"/>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54259" fill="hold"/>
                                        <p:tgtEl>
                                          <p:spTgt spid="2"/>
                                        </p:tgtEl>
                                      </p:cBhvr>
                                    </p:cmd>
                                  </p:childTnLst>
                                </p:cTn>
                              </p:par>
                            </p:childTnLst>
                          </p:cTn>
                        </p:par>
                      </p:childTnLst>
                    </p:cTn>
                  </p:par>
                </p:childTnLst>
              </p:cTn>
              <p:nextCondLst>
                <p:cond evt="onClick" delay="0">
                  <p:tgtEl>
                    <p:spTgt spid="2"/>
                  </p:tgtEl>
                </p:cond>
              </p:nextCondLst>
            </p:seq>
            <p:audio>
              <p:cMediaNode vol="80000">
                <p:cTn id="20"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pPr algn="just"/>
            <a:endParaRPr lang="en-US" altLang="en-US" smtClean="0"/>
          </a:p>
        </p:txBody>
      </p:sp>
      <p:sp>
        <p:nvSpPr>
          <p:cNvPr id="15363" name="Content Placeholder 2"/>
          <p:cNvSpPr>
            <a:spLocks noGrp="1"/>
          </p:cNvSpPr>
          <p:nvPr>
            <p:ph idx="1"/>
          </p:nvPr>
        </p:nvSpPr>
        <p:spPr/>
        <p:txBody>
          <a:bodyPr/>
          <a:lstStyle/>
          <a:p>
            <a:pPr algn="just"/>
            <a:r>
              <a:rPr lang="en-US" altLang="en-US" dirty="0" smtClean="0"/>
              <a:t>When an array is passed as an argument to a function, only the </a:t>
            </a:r>
            <a:r>
              <a:rPr lang="en-US" altLang="en-US" b="1" dirty="0" smtClean="0">
                <a:solidFill>
                  <a:srgbClr val="FF0000"/>
                </a:solidFill>
              </a:rPr>
              <a:t>name</a:t>
            </a:r>
            <a:r>
              <a:rPr lang="en-US" altLang="en-US" dirty="0" smtClean="0"/>
              <a:t> of an array is used as argument. </a:t>
            </a:r>
          </a:p>
          <a:p>
            <a:pPr algn="just"/>
            <a:r>
              <a:rPr lang="en-US" altLang="en-US" dirty="0" smtClean="0"/>
              <a:t>display(marks);</a:t>
            </a:r>
          </a:p>
          <a:p>
            <a:pPr algn="just"/>
            <a:r>
              <a:rPr lang="en-US" altLang="en-US" dirty="0" smtClean="0"/>
              <a:t>Also notice the difference while passing array as an argument rather than a variable.</a:t>
            </a:r>
          </a:p>
          <a:p>
            <a:pPr algn="just"/>
            <a:r>
              <a:rPr lang="en-US" altLang="en-US" dirty="0" smtClean="0"/>
              <a:t>void display(</a:t>
            </a:r>
            <a:r>
              <a:rPr lang="en-US" altLang="en-US" b="1" dirty="0" err="1" smtClean="0"/>
              <a:t>int</a:t>
            </a:r>
            <a:r>
              <a:rPr lang="en-US" altLang="en-US" b="1" dirty="0" smtClean="0"/>
              <a:t> m[5]);</a:t>
            </a:r>
          </a:p>
          <a:p>
            <a:pPr algn="just"/>
            <a:endParaRPr lang="en-US" altLang="en-US" dirty="0" smtClean="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39000" y="381000"/>
            <a:ext cx="1447800" cy="14478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553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altLang="en-US" b="1" smtClean="0"/>
              <a:t>Passing Arrays to Functions</a:t>
            </a:r>
            <a:endParaRPr lang="en-US" altLang="en-US" smtClean="0"/>
          </a:p>
        </p:txBody>
      </p:sp>
      <p:sp>
        <p:nvSpPr>
          <p:cNvPr id="16387" name="Content Placeholder 2"/>
          <p:cNvSpPr>
            <a:spLocks noGrp="1"/>
          </p:cNvSpPr>
          <p:nvPr>
            <p:ph idx="1"/>
          </p:nvPr>
        </p:nvSpPr>
        <p:spPr/>
        <p:txBody>
          <a:bodyPr/>
          <a:lstStyle/>
          <a:p>
            <a:pPr marL="0" indent="0">
              <a:buFont typeface="Wingdings" panose="05000000000000000000" pitchFamily="2" charset="2"/>
              <a:buNone/>
            </a:pPr>
            <a:r>
              <a:rPr lang="en-US" altLang="en-US" sz="2000" dirty="0" smtClean="0"/>
              <a:t>#include &lt;</a:t>
            </a:r>
            <a:r>
              <a:rPr lang="en-US" altLang="en-US" sz="2000" dirty="0" err="1" smtClean="0"/>
              <a:t>iostream</a:t>
            </a:r>
            <a:r>
              <a:rPr lang="en-US" altLang="en-US" sz="2000" dirty="0" smtClean="0"/>
              <a:t>&gt;</a:t>
            </a:r>
          </a:p>
          <a:p>
            <a:pPr marL="0" indent="0">
              <a:buFont typeface="Wingdings" panose="05000000000000000000" pitchFamily="2" charset="2"/>
              <a:buNone/>
            </a:pPr>
            <a:r>
              <a:rPr lang="en-US" altLang="en-US" sz="2000" dirty="0" smtClean="0"/>
              <a:t>using namespace </a:t>
            </a:r>
            <a:r>
              <a:rPr lang="en-US" altLang="en-US" sz="2000" dirty="0" err="1" smtClean="0"/>
              <a:t>std</a:t>
            </a:r>
            <a:r>
              <a:rPr lang="en-US" altLang="en-US" sz="2000" dirty="0" smtClean="0"/>
              <a:t>;</a:t>
            </a:r>
          </a:p>
          <a:p>
            <a:pPr marL="0" indent="0">
              <a:buFont typeface="Wingdings" panose="05000000000000000000" pitchFamily="2" charset="2"/>
              <a:buNone/>
            </a:pPr>
            <a:r>
              <a:rPr lang="en-US" altLang="en-US" sz="2000" dirty="0" smtClean="0"/>
              <a:t>void display(</a:t>
            </a:r>
            <a:r>
              <a:rPr lang="en-US" altLang="en-US" sz="2000" dirty="0" err="1" smtClean="0"/>
              <a:t>int</a:t>
            </a:r>
            <a:r>
              <a:rPr lang="en-US" altLang="en-US" sz="2000" dirty="0" smtClean="0"/>
              <a:t> marks[5]);</a:t>
            </a:r>
          </a:p>
          <a:p>
            <a:pPr marL="0" indent="0">
              <a:buFont typeface="Wingdings" panose="05000000000000000000" pitchFamily="2" charset="2"/>
              <a:buNone/>
            </a:pPr>
            <a:r>
              <a:rPr lang="en-US" altLang="en-US" sz="2000" dirty="0" err="1" smtClean="0"/>
              <a:t>int</a:t>
            </a:r>
            <a:r>
              <a:rPr lang="en-US" altLang="en-US" sz="2000" dirty="0" smtClean="0"/>
              <a:t> main()</a:t>
            </a:r>
          </a:p>
          <a:p>
            <a:pPr marL="0" indent="0">
              <a:buFont typeface="Wingdings" panose="05000000000000000000" pitchFamily="2" charset="2"/>
              <a:buNone/>
            </a:pPr>
            <a:r>
              <a:rPr lang="en-US" altLang="en-US" sz="2000" dirty="0" smtClean="0"/>
              <a:t>{   </a:t>
            </a:r>
            <a:r>
              <a:rPr lang="en-US" altLang="en-US" sz="2000" dirty="0" err="1" smtClean="0"/>
              <a:t>int</a:t>
            </a:r>
            <a:r>
              <a:rPr lang="en-US" altLang="en-US" sz="2000" dirty="0" smtClean="0"/>
              <a:t> marks[5] = {88, 76, 90, 61, 69};</a:t>
            </a:r>
          </a:p>
          <a:p>
            <a:pPr marL="0" indent="0">
              <a:buFont typeface="Wingdings" panose="05000000000000000000" pitchFamily="2" charset="2"/>
              <a:buNone/>
            </a:pPr>
            <a:r>
              <a:rPr lang="en-US" altLang="en-US" sz="2000" dirty="0" smtClean="0"/>
              <a:t>    display(marks);</a:t>
            </a:r>
          </a:p>
          <a:p>
            <a:pPr marL="0" indent="0">
              <a:buFont typeface="Wingdings" panose="05000000000000000000" pitchFamily="2" charset="2"/>
              <a:buNone/>
            </a:pPr>
            <a:r>
              <a:rPr lang="en-US" altLang="en-US" sz="2000" dirty="0" smtClean="0"/>
              <a:t>}</a:t>
            </a:r>
          </a:p>
          <a:p>
            <a:pPr marL="0" indent="0">
              <a:buFont typeface="Wingdings" panose="05000000000000000000" pitchFamily="2" charset="2"/>
              <a:buNone/>
            </a:pPr>
            <a:r>
              <a:rPr lang="en-US" altLang="en-US" sz="2000" dirty="0" smtClean="0"/>
              <a:t>void display(</a:t>
            </a:r>
            <a:r>
              <a:rPr lang="en-US" altLang="en-US" sz="2000" dirty="0" err="1" smtClean="0"/>
              <a:t>int</a:t>
            </a:r>
            <a:r>
              <a:rPr lang="en-US" altLang="en-US" sz="2000" dirty="0" smtClean="0"/>
              <a:t> m[5])</a:t>
            </a:r>
          </a:p>
          <a:p>
            <a:pPr marL="0" indent="0">
              <a:buFont typeface="Wingdings" panose="05000000000000000000" pitchFamily="2" charset="2"/>
              <a:buNone/>
            </a:pPr>
            <a:r>
              <a:rPr lang="en-US" altLang="en-US" sz="2000" dirty="0" smtClean="0"/>
              <a:t>{    </a:t>
            </a:r>
            <a:r>
              <a:rPr lang="en-US" altLang="en-US" sz="2000" dirty="0" err="1" smtClean="0"/>
              <a:t>cout</a:t>
            </a:r>
            <a:r>
              <a:rPr lang="en-US" altLang="en-US" sz="2000" dirty="0" smtClean="0"/>
              <a:t> &lt;&lt; "Displaying marks: "&lt;&lt; </a:t>
            </a:r>
            <a:r>
              <a:rPr lang="en-US" altLang="en-US" sz="2000" dirty="0" err="1" smtClean="0"/>
              <a:t>endl</a:t>
            </a:r>
            <a:r>
              <a:rPr lang="en-US" altLang="en-US" sz="2000" dirty="0" smtClean="0"/>
              <a:t>;</a:t>
            </a:r>
          </a:p>
          <a:p>
            <a:pPr marL="0" indent="0">
              <a:buFont typeface="Wingdings" panose="05000000000000000000" pitchFamily="2" charset="2"/>
              <a:buNone/>
            </a:pPr>
            <a:r>
              <a:rPr lang="en-US" altLang="en-US" sz="2000" dirty="0" smtClean="0"/>
              <a:t>    for (</a:t>
            </a:r>
            <a:r>
              <a:rPr lang="en-US" altLang="en-US" sz="2000" dirty="0" err="1" smtClean="0"/>
              <a:t>int</a:t>
            </a:r>
            <a:r>
              <a:rPr lang="en-US" altLang="en-US" sz="2000" dirty="0" smtClean="0"/>
              <a:t> </a:t>
            </a:r>
            <a:r>
              <a:rPr lang="en-US" altLang="en-US" sz="2000" dirty="0" err="1" smtClean="0"/>
              <a:t>i</a:t>
            </a:r>
            <a:r>
              <a:rPr lang="en-US" altLang="en-US" sz="2000" dirty="0" smtClean="0"/>
              <a:t> = 0; </a:t>
            </a:r>
            <a:r>
              <a:rPr lang="en-US" altLang="en-US" sz="2000" dirty="0" err="1" smtClean="0"/>
              <a:t>i</a:t>
            </a:r>
            <a:r>
              <a:rPr lang="en-US" altLang="en-US" sz="2000" dirty="0" smtClean="0"/>
              <a:t> &lt; 5; ++</a:t>
            </a:r>
            <a:r>
              <a:rPr lang="en-US" altLang="en-US" sz="2000" dirty="0" err="1" smtClean="0"/>
              <a:t>i</a:t>
            </a:r>
            <a:r>
              <a:rPr lang="en-US" altLang="en-US" sz="2000" dirty="0" smtClean="0"/>
              <a:t>)</a:t>
            </a:r>
          </a:p>
          <a:p>
            <a:pPr marL="0" indent="0">
              <a:buFont typeface="Wingdings" panose="05000000000000000000" pitchFamily="2" charset="2"/>
              <a:buNone/>
            </a:pPr>
            <a:r>
              <a:rPr lang="en-US" altLang="en-US" sz="2000" dirty="0" smtClean="0"/>
              <a:t>    {        </a:t>
            </a:r>
            <a:r>
              <a:rPr lang="en-US" altLang="en-US" sz="2000" dirty="0" err="1" smtClean="0"/>
              <a:t>cout</a:t>
            </a:r>
            <a:r>
              <a:rPr lang="en-US" altLang="en-US" sz="2000" dirty="0" smtClean="0"/>
              <a:t> &lt;&lt; "Student "&lt;&lt; </a:t>
            </a:r>
            <a:r>
              <a:rPr lang="en-US" altLang="en-US" sz="2000" dirty="0" err="1" smtClean="0"/>
              <a:t>i</a:t>
            </a:r>
            <a:r>
              <a:rPr lang="en-US" altLang="en-US" sz="2000" dirty="0" smtClean="0"/>
              <a:t> + 1 &lt;&lt;": "&lt;&lt; m[</a:t>
            </a:r>
            <a:r>
              <a:rPr lang="en-US" altLang="en-US" sz="2000" dirty="0" err="1" smtClean="0"/>
              <a:t>i</a:t>
            </a:r>
            <a:r>
              <a:rPr lang="en-US" altLang="en-US" sz="2000" dirty="0" smtClean="0"/>
              <a:t>] &lt;&lt; </a:t>
            </a:r>
            <a:r>
              <a:rPr lang="en-US" altLang="en-US" sz="2000" dirty="0" err="1" smtClean="0"/>
              <a:t>endl</a:t>
            </a:r>
            <a:r>
              <a:rPr lang="en-US" altLang="en-US" sz="2000" dirty="0" smtClean="0"/>
              <a:t>;</a:t>
            </a:r>
          </a:p>
          <a:p>
            <a:pPr marL="0" indent="0">
              <a:buFont typeface="Wingdings" panose="05000000000000000000" pitchFamily="2" charset="2"/>
              <a:buNone/>
            </a:pPr>
            <a:r>
              <a:rPr lang="en-US" altLang="en-US" sz="2000" dirty="0" smtClean="0"/>
              <a:t>    }</a:t>
            </a:r>
          </a:p>
          <a:p>
            <a:pPr marL="0" indent="0">
              <a:buFont typeface="Wingdings" panose="05000000000000000000" pitchFamily="2" charset="2"/>
              <a:buNone/>
            </a:pPr>
            <a:r>
              <a:rPr lang="en-US" altLang="en-US" sz="2000" dirty="0" smtClean="0"/>
              <a:t>}</a:t>
            </a:r>
          </a:p>
        </p:txBody>
      </p:sp>
      <p:sp>
        <p:nvSpPr>
          <p:cNvPr id="16388" name="TextBox 3"/>
          <p:cNvSpPr txBox="1">
            <a:spLocks noChangeArrowheads="1"/>
          </p:cNvSpPr>
          <p:nvPr/>
        </p:nvSpPr>
        <p:spPr bwMode="auto">
          <a:xfrm>
            <a:off x="6477000" y="2262188"/>
            <a:ext cx="1905000" cy="175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anose="02020603050405020304" pitchFamily="18" charset="0"/>
              </a:defRPr>
            </a:lvl1pPr>
            <a:lvl2pPr marL="742950" indent="-285750">
              <a:defRPr>
                <a:solidFill>
                  <a:schemeClr val="tx1"/>
                </a:solidFill>
                <a:latin typeface="Times New Roman" panose="02020603050405020304" pitchFamily="18" charset="0"/>
              </a:defRPr>
            </a:lvl2pPr>
            <a:lvl3pPr marL="1143000" indent="-228600">
              <a:defRPr>
                <a:solidFill>
                  <a:schemeClr val="tx1"/>
                </a:solidFill>
                <a:latin typeface="Times New Roman" panose="02020603050405020304" pitchFamily="18" charset="0"/>
              </a:defRPr>
            </a:lvl3pPr>
            <a:lvl4pPr marL="1600200" indent="-228600">
              <a:defRPr>
                <a:solidFill>
                  <a:schemeClr val="tx1"/>
                </a:solidFill>
                <a:latin typeface="Times New Roman" panose="02020603050405020304" pitchFamily="18" charset="0"/>
              </a:defRPr>
            </a:lvl4pPr>
            <a:lvl5pPr marL="2057400" indent="-228600">
              <a:defRPr>
                <a:solidFill>
                  <a:schemeClr val="tx1"/>
                </a:solidFill>
                <a:latin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defRPr>
            </a:lvl9pPr>
          </a:lstStyle>
          <a:p>
            <a:r>
              <a:rPr lang="en-US" altLang="en-US"/>
              <a:t>Displaying marks: </a:t>
            </a:r>
          </a:p>
          <a:p>
            <a:r>
              <a:rPr lang="en-US" altLang="en-US"/>
              <a:t>Student 1: 88</a:t>
            </a:r>
          </a:p>
          <a:p>
            <a:r>
              <a:rPr lang="en-US" altLang="en-US"/>
              <a:t>Student 2: 76</a:t>
            </a:r>
          </a:p>
          <a:p>
            <a:r>
              <a:rPr lang="en-US" altLang="en-US"/>
              <a:t>Student 3: 90</a:t>
            </a:r>
          </a:p>
          <a:p>
            <a:r>
              <a:rPr lang="en-US" altLang="en-US"/>
              <a:t>Student 4: 61</a:t>
            </a:r>
          </a:p>
          <a:p>
            <a:r>
              <a:rPr lang="en-US" altLang="en-US"/>
              <a:t>Student 5: 69</a:t>
            </a:r>
          </a:p>
        </p:txBody>
      </p:sp>
      <p:sp>
        <p:nvSpPr>
          <p:cNvPr id="2" name="Minus 1"/>
          <p:cNvSpPr/>
          <p:nvPr/>
        </p:nvSpPr>
        <p:spPr bwMode="auto">
          <a:xfrm>
            <a:off x="342900" y="3886200"/>
            <a:ext cx="2476500" cy="365484"/>
          </a:xfrm>
          <a:prstGeom prst="mathMinus">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Times New Roman" panose="02020603050405020304" pitchFamily="18" charset="0"/>
            </a:endParaRPr>
          </a:p>
        </p:txBody>
      </p:sp>
      <p:cxnSp>
        <p:nvCxnSpPr>
          <p:cNvPr id="4" name="Straight Arrow Connector 3"/>
          <p:cNvCxnSpPr/>
          <p:nvPr/>
        </p:nvCxnSpPr>
        <p:spPr bwMode="auto">
          <a:xfrm>
            <a:off x="2438400" y="4017963"/>
            <a:ext cx="0" cy="401637"/>
          </a:xfrm>
          <a:prstGeom prst="straightConnector1">
            <a:avLst/>
          </a:prstGeom>
          <a:solidFill>
            <a:schemeClr val="accent1"/>
          </a:solidFill>
          <a:ln w="9525" cap="flat" cmpd="sng" algn="ctr">
            <a:solidFill>
              <a:schemeClr val="tx1"/>
            </a:solidFill>
            <a:prstDash val="solid"/>
            <a:round/>
            <a:headEnd type="none" w="med" len="med"/>
            <a:tailEnd type="triangle"/>
          </a:ln>
          <a:effectLst>
            <a:glow rad="101600">
              <a:schemeClr val="accent4">
                <a:satMod val="175000"/>
                <a:alpha val="40000"/>
              </a:schemeClr>
            </a:glow>
            <a:outerShdw dist="35921" dir="2700000" algn="ctr" rotWithShape="0">
              <a:schemeClr val="bg2"/>
            </a:outerShdw>
          </a:effectLst>
          <a:scene3d>
            <a:camera prst="orthographicFront"/>
            <a:lightRig rig="threePt" dir="t"/>
          </a:scene3d>
          <a:sp3d>
            <a:bevelT prst="relaxedInset"/>
          </a:sp3d>
          <a:extLst/>
        </p:spPr>
      </p:cxn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48517" y="533400"/>
            <a:ext cx="1138283" cy="113828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6" restart="whenNotActive" fill="hold" evtFilter="cancelBubble" nodeType="interactiveSeq">
                <p:stCondLst>
                  <p:cond evt="onClick" delay="0">
                    <p:tgtEl>
                      <p:spTgt spid="5"/>
                    </p:tgtEl>
                  </p:cond>
                </p:stCondLst>
                <p:endSync evt="end" delay="0">
                  <p:rtn val="all"/>
                </p:endSync>
                <p:childTnLst>
                  <p:par>
                    <p:cTn id="17" fill="hold">
                      <p:stCondLst>
                        <p:cond delay="0"/>
                      </p:stCondLst>
                      <p:childTnLst>
                        <p:par>
                          <p:cTn id="18" fill="hold">
                            <p:stCondLst>
                              <p:cond delay="0"/>
                            </p:stCondLst>
                            <p:childTnLst>
                              <p:par>
                                <p:cTn id="19" presetID="1" presetClass="mediacall" presetSubtype="0" fill="hold" nodeType="clickEffect">
                                  <p:stCondLst>
                                    <p:cond delay="0"/>
                                  </p:stCondLst>
                                  <p:childTnLst>
                                    <p:cmd type="call" cmd="playFrom(0.0)">
                                      <p:cBhvr>
                                        <p:cTn id="20" dur="30064" fill="hold"/>
                                        <p:tgtEl>
                                          <p:spTgt spid="5"/>
                                        </p:tgtEl>
                                      </p:cBhvr>
                                    </p:cmd>
                                  </p:childTnLst>
                                </p:cTn>
                              </p:par>
                            </p:childTnLst>
                          </p:cTn>
                        </p:par>
                      </p:childTnLst>
                    </p:cTn>
                  </p:par>
                </p:childTnLst>
              </p:cTn>
              <p:nextCondLst>
                <p:cond evt="onClick" delay="0">
                  <p:tgtEl>
                    <p:spTgt spid="5"/>
                  </p:tgtEl>
                </p:cond>
              </p:nextCondLst>
            </p:seq>
            <p:audio>
              <p:cMediaNode vol="80000">
                <p:cTn id="21" fill="hold" display="0">
                  <p:stCondLst>
                    <p:cond delay="indefinite"/>
                  </p:stCondLst>
                  <p:endCondLst>
                    <p:cond evt="onStopAudio" delay="0">
                      <p:tgtEl>
                        <p:sldTgt/>
                      </p:tgtEl>
                    </p:cond>
                  </p:endCondLst>
                </p:cTn>
                <p:tgtEl>
                  <p:spTgt spid="5"/>
                </p:tgtEl>
              </p:cMediaNode>
            </p:audio>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Content Placeholder 2"/>
          <p:cNvSpPr>
            <a:spLocks noGrp="1"/>
          </p:cNvSpPr>
          <p:nvPr>
            <p:ph idx="1"/>
          </p:nvPr>
        </p:nvSpPr>
        <p:spPr>
          <a:xfrm>
            <a:off x="381000" y="533400"/>
            <a:ext cx="8229600" cy="4302125"/>
          </a:xfrm>
        </p:spPr>
        <p:txBody>
          <a:bodyPr/>
          <a:lstStyle/>
          <a:p>
            <a:pPr marL="0" indent="0">
              <a:buFont typeface="Wingdings" panose="05000000000000000000" pitchFamily="2" charset="2"/>
              <a:buNone/>
            </a:pPr>
            <a:r>
              <a:rPr lang="en-US" altLang="en-US" sz="2400" dirty="0" smtClean="0"/>
              <a:t>#include &lt;</a:t>
            </a:r>
            <a:r>
              <a:rPr lang="en-US" altLang="en-US" sz="2400" dirty="0" err="1" smtClean="0"/>
              <a:t>iostream</a:t>
            </a:r>
            <a:r>
              <a:rPr lang="en-US" altLang="en-US" sz="2400" dirty="0" smtClean="0"/>
              <a:t>&gt;</a:t>
            </a:r>
          </a:p>
          <a:p>
            <a:pPr marL="0" indent="0">
              <a:buFont typeface="Wingdings" panose="05000000000000000000" pitchFamily="2" charset="2"/>
              <a:buNone/>
            </a:pPr>
            <a:r>
              <a:rPr lang="en-US" altLang="en-US" sz="2400" dirty="0" smtClean="0"/>
              <a:t>float average(float a[])</a:t>
            </a:r>
          </a:p>
          <a:p>
            <a:pPr marL="0" indent="0">
              <a:buFont typeface="Wingdings" panose="05000000000000000000" pitchFamily="2" charset="2"/>
              <a:buNone/>
            </a:pPr>
            <a:r>
              <a:rPr lang="en-US" altLang="en-US" sz="2400" dirty="0" smtClean="0"/>
              <a:t>{   </a:t>
            </a:r>
            <a:r>
              <a:rPr lang="en-US" altLang="en-US" sz="2400" dirty="0" err="1" smtClean="0"/>
              <a:t>int</a:t>
            </a:r>
            <a:r>
              <a:rPr lang="en-US" altLang="en-US" sz="2400" dirty="0" smtClean="0"/>
              <a:t> </a:t>
            </a:r>
            <a:r>
              <a:rPr lang="en-US" altLang="en-US" sz="2400" dirty="0" err="1" smtClean="0"/>
              <a:t>i</a:t>
            </a:r>
            <a:r>
              <a:rPr lang="en-US" altLang="en-US" sz="2400" dirty="0" smtClean="0"/>
              <a:t>;</a:t>
            </a:r>
          </a:p>
          <a:p>
            <a:pPr marL="0" indent="0">
              <a:buFont typeface="Wingdings" panose="05000000000000000000" pitchFamily="2" charset="2"/>
              <a:buNone/>
            </a:pPr>
            <a:r>
              <a:rPr lang="en-US" altLang="en-US" sz="2400" dirty="0" smtClean="0"/>
              <a:t>    float </a:t>
            </a:r>
            <a:r>
              <a:rPr lang="en-US" altLang="en-US" sz="2400" dirty="0" err="1" smtClean="0"/>
              <a:t>avg</a:t>
            </a:r>
            <a:r>
              <a:rPr lang="en-US" altLang="en-US" sz="2400" dirty="0" smtClean="0"/>
              <a:t>, sum=0;</a:t>
            </a:r>
          </a:p>
          <a:p>
            <a:pPr marL="0" indent="0">
              <a:buFont typeface="Wingdings" panose="05000000000000000000" pitchFamily="2" charset="2"/>
              <a:buNone/>
            </a:pPr>
            <a:r>
              <a:rPr lang="en-US" altLang="en-US" sz="2400" dirty="0" smtClean="0"/>
              <a:t>    for(</a:t>
            </a:r>
            <a:r>
              <a:rPr lang="en-US" altLang="en-US" sz="2400" dirty="0" err="1" smtClean="0"/>
              <a:t>i</a:t>
            </a:r>
            <a:r>
              <a:rPr lang="en-US" altLang="en-US" sz="2400" dirty="0" smtClean="0"/>
              <a:t>=0;i&lt;8;++</a:t>
            </a:r>
            <a:r>
              <a:rPr lang="en-US" altLang="en-US" sz="2400" dirty="0" err="1" smtClean="0"/>
              <a:t>i</a:t>
            </a:r>
            <a:r>
              <a:rPr lang="en-US" altLang="en-US" sz="2400" dirty="0" smtClean="0"/>
              <a:t>)</a:t>
            </a:r>
          </a:p>
          <a:p>
            <a:pPr marL="0" indent="0">
              <a:buFont typeface="Wingdings" panose="05000000000000000000" pitchFamily="2" charset="2"/>
              <a:buNone/>
            </a:pPr>
            <a:r>
              <a:rPr lang="en-US" altLang="en-US" sz="2400" dirty="0" smtClean="0"/>
              <a:t>    {        sum+= a[</a:t>
            </a:r>
            <a:r>
              <a:rPr lang="en-US" altLang="en-US" sz="2400" dirty="0" err="1" smtClean="0"/>
              <a:t>i</a:t>
            </a:r>
            <a:r>
              <a:rPr lang="en-US" altLang="en-US" sz="2400" dirty="0" smtClean="0"/>
              <a:t>];    }</a:t>
            </a:r>
          </a:p>
          <a:p>
            <a:pPr marL="0" indent="0">
              <a:buFont typeface="Wingdings" panose="05000000000000000000" pitchFamily="2" charset="2"/>
              <a:buNone/>
            </a:pPr>
            <a:r>
              <a:rPr lang="en-US" altLang="en-US" sz="2400" dirty="0" smtClean="0"/>
              <a:t>    </a:t>
            </a:r>
            <a:r>
              <a:rPr lang="en-US" altLang="en-US" sz="2400" dirty="0" err="1" smtClean="0"/>
              <a:t>avg</a:t>
            </a:r>
            <a:r>
              <a:rPr lang="en-US" altLang="en-US" sz="2400" dirty="0" smtClean="0"/>
              <a:t> = sum/8;</a:t>
            </a:r>
          </a:p>
          <a:p>
            <a:pPr marL="0" indent="0">
              <a:buFont typeface="Wingdings" panose="05000000000000000000" pitchFamily="2" charset="2"/>
              <a:buNone/>
            </a:pPr>
            <a:r>
              <a:rPr lang="en-US" altLang="en-US" sz="2400" dirty="0" smtClean="0"/>
              <a:t>    </a:t>
            </a:r>
            <a:r>
              <a:rPr lang="en-US" altLang="en-US" sz="2400" dirty="0" err="1" smtClean="0"/>
              <a:t>cout</a:t>
            </a:r>
            <a:r>
              <a:rPr lang="en-US" altLang="en-US" sz="2400" dirty="0" smtClean="0"/>
              <a:t>&lt;&lt; </a:t>
            </a:r>
            <a:r>
              <a:rPr lang="en-US" altLang="en-US" sz="2400" dirty="0" err="1" smtClean="0"/>
              <a:t>avg</a:t>
            </a:r>
            <a:r>
              <a:rPr lang="en-US" altLang="en-US" sz="2400" dirty="0" smtClean="0"/>
              <a:t>;</a:t>
            </a:r>
          </a:p>
          <a:p>
            <a:pPr marL="0" indent="0">
              <a:buFont typeface="Wingdings" panose="05000000000000000000" pitchFamily="2" charset="2"/>
              <a:buNone/>
            </a:pPr>
            <a:r>
              <a:rPr lang="en-US" altLang="en-US" sz="2400" dirty="0" smtClean="0"/>
              <a:t>}</a:t>
            </a:r>
          </a:p>
          <a:p>
            <a:pPr marL="0" indent="0">
              <a:buFont typeface="Wingdings" panose="05000000000000000000" pitchFamily="2" charset="2"/>
              <a:buNone/>
            </a:pPr>
            <a:r>
              <a:rPr lang="en-US" altLang="en-US" sz="2400" dirty="0" err="1" smtClean="0"/>
              <a:t>int</a:t>
            </a:r>
            <a:r>
              <a:rPr lang="en-US" altLang="en-US" sz="2400" dirty="0" smtClean="0"/>
              <a:t> main(){</a:t>
            </a:r>
          </a:p>
          <a:p>
            <a:pPr marL="0" indent="0">
              <a:buFont typeface="Wingdings" panose="05000000000000000000" pitchFamily="2" charset="2"/>
              <a:buNone/>
            </a:pPr>
            <a:r>
              <a:rPr lang="en-US" altLang="en-US" sz="2400" dirty="0" smtClean="0"/>
              <a:t>	float b, n[ ] = { 20.6, 30.8, 5.1, 67.2, 23, 2.9, 4, 8 };</a:t>
            </a:r>
          </a:p>
          <a:p>
            <a:pPr marL="0" indent="0">
              <a:buFont typeface="Wingdings" panose="05000000000000000000" pitchFamily="2" charset="2"/>
              <a:buNone/>
            </a:pPr>
            <a:r>
              <a:rPr lang="en-US" altLang="en-US" sz="2400" dirty="0" smtClean="0"/>
              <a:t>	b = average(n);</a:t>
            </a:r>
          </a:p>
          <a:p>
            <a:pPr marL="0" indent="0">
              <a:buFont typeface="Wingdings" panose="05000000000000000000" pitchFamily="2" charset="2"/>
              <a:buNone/>
            </a:pPr>
            <a:r>
              <a:rPr lang="en-US" altLang="en-US" sz="2400" dirty="0" smtClean="0"/>
              <a:t>  	</a:t>
            </a:r>
            <a:r>
              <a:rPr lang="en-US" altLang="en-US" sz="2400" dirty="0" err="1" smtClean="0"/>
              <a:t>cout</a:t>
            </a:r>
            <a:r>
              <a:rPr lang="en-US" altLang="en-US" sz="2400" dirty="0" smtClean="0"/>
              <a:t> &lt;&lt; "Average of numbers = " &lt;&lt; b &lt;&lt; </a:t>
            </a:r>
            <a:r>
              <a:rPr lang="en-US" altLang="en-US" sz="2400" dirty="0" err="1" smtClean="0"/>
              <a:t>std</a:t>
            </a:r>
            <a:r>
              <a:rPr lang="en-US" altLang="en-US" sz="2400" dirty="0" smtClean="0"/>
              <a:t>::</a:t>
            </a:r>
            <a:r>
              <a:rPr lang="en-US" altLang="en-US" sz="2400" dirty="0" err="1" smtClean="0"/>
              <a:t>endl</a:t>
            </a:r>
            <a:r>
              <a:rPr lang="en-US" altLang="en-US" sz="2400" dirty="0" smtClean="0"/>
              <a:t>;</a:t>
            </a:r>
          </a:p>
          <a:p>
            <a:pPr marL="0" indent="0">
              <a:buFont typeface="Wingdings" panose="05000000000000000000" pitchFamily="2" charset="2"/>
              <a:buNone/>
            </a:pPr>
            <a:r>
              <a:rPr lang="en-US" altLang="en-US" sz="2400" dirty="0" smtClean="0"/>
              <a:t>	}</a:t>
            </a:r>
          </a:p>
        </p:txBody>
      </p:sp>
      <p:sp>
        <p:nvSpPr>
          <p:cNvPr id="2" name="Minus 1"/>
          <p:cNvSpPr/>
          <p:nvPr/>
        </p:nvSpPr>
        <p:spPr bwMode="auto">
          <a:xfrm>
            <a:off x="1447800" y="5715000"/>
            <a:ext cx="2514600" cy="228600"/>
          </a:xfrm>
          <a:prstGeom prst="mathMinus">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Times New Roman" panose="02020603050405020304" pitchFamily="18" charset="0"/>
            </a:endParaRPr>
          </a:p>
        </p:txBody>
      </p:sp>
      <p:cxnSp>
        <p:nvCxnSpPr>
          <p:cNvPr id="4" name="Straight Arrow Connector 3"/>
          <p:cNvCxnSpPr/>
          <p:nvPr/>
        </p:nvCxnSpPr>
        <p:spPr bwMode="auto">
          <a:xfrm flipV="1">
            <a:off x="2971800" y="1447800"/>
            <a:ext cx="28510" cy="3962400"/>
          </a:xfrm>
          <a:prstGeom prst="straightConnector1">
            <a:avLst/>
          </a:prstGeom>
          <a:solidFill>
            <a:schemeClr val="accent1"/>
          </a:solidFill>
          <a:ln w="9525" cap="flat" cmpd="sng" algn="ctr">
            <a:solidFill>
              <a:schemeClr val="tx1"/>
            </a:solidFill>
            <a:prstDash val="solid"/>
            <a:round/>
            <a:headEnd type="none" w="med" len="med"/>
            <a:tailEnd type="triangle"/>
          </a:ln>
          <a:effectLst>
            <a:glow rad="228600">
              <a:schemeClr val="accent1">
                <a:satMod val="175000"/>
                <a:alpha val="40000"/>
              </a:schemeClr>
            </a:glow>
            <a:outerShdw dist="35921" dir="2700000" algn="ctr" rotWithShape="0">
              <a:schemeClr val="bg2"/>
            </a:outerShdw>
          </a:effectLst>
          <a:extLst/>
        </p:spPr>
      </p:cxn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301067" y="533400"/>
            <a:ext cx="1323910" cy="13239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6" restart="whenNotActive" fill="hold" evtFilter="cancelBubble" nodeType="interactiveSeq">
                <p:stCondLst>
                  <p:cond evt="onClick" delay="0">
                    <p:tgtEl>
                      <p:spTgt spid="5"/>
                    </p:tgtEl>
                  </p:cond>
                </p:stCondLst>
                <p:endSync evt="end" delay="0">
                  <p:rtn val="all"/>
                </p:endSync>
                <p:childTnLst>
                  <p:par>
                    <p:cTn id="17" fill="hold">
                      <p:stCondLst>
                        <p:cond delay="0"/>
                      </p:stCondLst>
                      <p:childTnLst>
                        <p:par>
                          <p:cTn id="18" fill="hold">
                            <p:stCondLst>
                              <p:cond delay="0"/>
                            </p:stCondLst>
                            <p:childTnLst>
                              <p:par>
                                <p:cTn id="19" presetID="1" presetClass="mediacall" presetSubtype="0" fill="hold" nodeType="clickEffect">
                                  <p:stCondLst>
                                    <p:cond delay="0"/>
                                  </p:stCondLst>
                                  <p:childTnLst>
                                    <p:cmd type="call" cmd="playFrom(0.0)">
                                      <p:cBhvr>
                                        <p:cTn id="20" dur="22935" fill="hold"/>
                                        <p:tgtEl>
                                          <p:spTgt spid="5"/>
                                        </p:tgtEl>
                                      </p:cBhvr>
                                    </p:cmd>
                                  </p:childTnLst>
                                </p:cTn>
                              </p:par>
                            </p:childTnLst>
                          </p:cTn>
                        </p:par>
                      </p:childTnLst>
                    </p:cTn>
                  </p:par>
                </p:childTnLst>
              </p:cTn>
              <p:nextCondLst>
                <p:cond evt="onClick" delay="0">
                  <p:tgtEl>
                    <p:spTgt spid="5"/>
                  </p:tgtEl>
                </p:cond>
              </p:nextCondLst>
            </p:seq>
            <p:audio>
              <p:cMediaNode vol="80000">
                <p:cTn id="21" fill="hold" display="0">
                  <p:stCondLst>
                    <p:cond delay="indefinite"/>
                  </p:stCondLst>
                  <p:endCondLst>
                    <p:cond evt="onStopAudio" delay="0">
                      <p:tgtEl>
                        <p:sldTgt/>
                      </p:tgtEl>
                    </p:cond>
                  </p:endCondLst>
                </p:cTn>
                <p:tgtEl>
                  <p:spTgt spid="5"/>
                </p:tgtEl>
              </p:cMediaNode>
            </p:audio>
          </p:childTnLst>
        </p:cTn>
      </p:par>
    </p:tnLst>
    <p:bldLst>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lgn="ctr">
              <a:buNone/>
            </a:pPr>
            <a:r>
              <a:rPr lang="en-US" altLang="en-US" b="1" u="sng" dirty="0">
                <a:solidFill>
                  <a:schemeClr val="bg2">
                    <a:lumMod val="60000"/>
                    <a:lumOff val="40000"/>
                  </a:schemeClr>
                </a:solidFill>
              </a:rPr>
              <a:t>PASSING MULTIPLE ARRAYS TO FUNCTIONS</a:t>
            </a:r>
            <a:endParaRPr lang="en-US" dirty="0"/>
          </a:p>
        </p:txBody>
      </p:sp>
    </p:spTree>
    <p:extLst>
      <p:ext uri="{BB962C8B-B14F-4D97-AF65-F5344CB8AC3E}">
        <p14:creationId xmlns:p14="http://schemas.microsoft.com/office/powerpoint/2010/main" val="33719949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0" y="0"/>
            <a:ext cx="8991600" cy="914400"/>
          </a:xfrm>
          <a:prstGeom prst="rect">
            <a:avLst/>
          </a:prstGeom>
          <a:solidFill>
            <a:schemeClr val="bg1"/>
          </a:solidFill>
          <a:ln w="9525" cap="flat" cmpd="sng" algn="ctr">
            <a:solidFill>
              <a:schemeClr val="bg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Times New Roman" panose="02020603050405020304" pitchFamily="18" charset="0"/>
            </a:endParaRPr>
          </a:p>
        </p:txBody>
      </p:sp>
      <p:sp>
        <p:nvSpPr>
          <p:cNvPr id="20482" name="Rectangle 2"/>
          <p:cNvSpPr>
            <a:spLocks noGrp="1" noChangeArrowheads="1"/>
          </p:cNvSpPr>
          <p:nvPr>
            <p:ph type="title"/>
          </p:nvPr>
        </p:nvSpPr>
        <p:spPr>
          <a:xfrm>
            <a:off x="292894" y="457200"/>
            <a:ext cx="8542337" cy="1066800"/>
          </a:xfrm>
        </p:spPr>
        <p:txBody>
          <a:bodyPr/>
          <a:lstStyle/>
          <a:p>
            <a:pPr eaLnBrk="1" hangingPunct="1"/>
            <a:r>
              <a:rPr lang="en-US" altLang="en-US" sz="2800" dirty="0" smtClean="0">
                <a:solidFill>
                  <a:schemeClr val="bg2">
                    <a:lumMod val="60000"/>
                    <a:lumOff val="40000"/>
                  </a:schemeClr>
                </a:solidFill>
              </a:rPr>
              <a:t/>
            </a:r>
            <a:br>
              <a:rPr lang="en-US" altLang="en-US" sz="2800" dirty="0" smtClean="0">
                <a:solidFill>
                  <a:schemeClr val="bg2">
                    <a:lumMod val="60000"/>
                    <a:lumOff val="40000"/>
                  </a:schemeClr>
                </a:solidFill>
              </a:rPr>
            </a:br>
            <a:r>
              <a:rPr lang="en-US" altLang="en-US" sz="2800" dirty="0" smtClean="0">
                <a:solidFill>
                  <a:schemeClr val="bg2">
                    <a:lumMod val="60000"/>
                    <a:lumOff val="40000"/>
                  </a:schemeClr>
                </a:solidFill>
              </a:rPr>
              <a:t/>
            </a:r>
            <a:br>
              <a:rPr lang="en-US" altLang="en-US" sz="2800" dirty="0" smtClean="0">
                <a:solidFill>
                  <a:schemeClr val="bg2">
                    <a:lumMod val="60000"/>
                    <a:lumOff val="40000"/>
                  </a:schemeClr>
                </a:solidFill>
              </a:rPr>
            </a:br>
            <a:r>
              <a:rPr lang="en-US" altLang="en-US" sz="2800" b="1" u="sng" dirty="0" smtClean="0">
                <a:solidFill>
                  <a:schemeClr val="bg2">
                    <a:lumMod val="60000"/>
                    <a:lumOff val="40000"/>
                  </a:schemeClr>
                </a:solidFill>
              </a:rPr>
              <a:t>PASSING MULTIPLE ARRAYS TO FUNCTIONS</a:t>
            </a:r>
            <a:br>
              <a:rPr lang="en-US" altLang="en-US" sz="2800" b="1" u="sng" dirty="0" smtClean="0">
                <a:solidFill>
                  <a:schemeClr val="bg2">
                    <a:lumMod val="60000"/>
                    <a:lumOff val="40000"/>
                  </a:schemeClr>
                </a:solidFill>
              </a:rPr>
            </a:br>
            <a:r>
              <a:rPr lang="en-US" altLang="en-US" sz="2800" dirty="0" smtClean="0">
                <a:solidFill>
                  <a:schemeClr val="bg2">
                    <a:lumMod val="60000"/>
                    <a:lumOff val="40000"/>
                  </a:schemeClr>
                </a:solidFill>
              </a:rPr>
              <a:t>Program </a:t>
            </a:r>
            <a:r>
              <a:rPr lang="en-US" altLang="en-US" sz="2800" dirty="0" smtClean="0">
                <a:solidFill>
                  <a:schemeClr val="bg2">
                    <a:lumMod val="60000"/>
                    <a:lumOff val="40000"/>
                  </a:schemeClr>
                </a:solidFill>
              </a:rPr>
              <a:t>to Print Maximum Number</a:t>
            </a:r>
            <a:br>
              <a:rPr lang="en-US" altLang="en-US" sz="2800" dirty="0" smtClean="0">
                <a:solidFill>
                  <a:schemeClr val="bg2">
                    <a:lumMod val="60000"/>
                    <a:lumOff val="40000"/>
                  </a:schemeClr>
                </a:solidFill>
              </a:rPr>
            </a:br>
            <a:endParaRPr lang="en-US" altLang="en-US" sz="2800" dirty="0" smtClean="0">
              <a:solidFill>
                <a:schemeClr val="bg2">
                  <a:lumMod val="60000"/>
                  <a:lumOff val="40000"/>
                </a:schemeClr>
              </a:solidFill>
            </a:endParaRPr>
          </a:p>
        </p:txBody>
      </p:sp>
      <p:sp>
        <p:nvSpPr>
          <p:cNvPr id="20483" name="Rectangle 3"/>
          <p:cNvSpPr>
            <a:spLocks noGrp="1" noChangeArrowheads="1"/>
          </p:cNvSpPr>
          <p:nvPr>
            <p:ph type="body" idx="1"/>
          </p:nvPr>
        </p:nvSpPr>
        <p:spPr>
          <a:xfrm>
            <a:off x="449262" y="1365849"/>
            <a:ext cx="8229600" cy="4530725"/>
          </a:xfrm>
        </p:spPr>
        <p:txBody>
          <a:bodyPr/>
          <a:lstStyle/>
          <a:p>
            <a:pPr marL="0" indent="0" eaLnBrk="1" hangingPunct="1">
              <a:buFont typeface="Wingdings" panose="05000000000000000000" pitchFamily="2" charset="2"/>
              <a:buNone/>
            </a:pPr>
            <a:r>
              <a:rPr lang="en-US" altLang="en-US" sz="2000" dirty="0" smtClean="0"/>
              <a:t>void  </a:t>
            </a:r>
            <a:r>
              <a:rPr lang="en-US" altLang="en-US" sz="2000" dirty="0" err="1" smtClean="0"/>
              <a:t>printMax</a:t>
            </a:r>
            <a:r>
              <a:rPr lang="en-US" altLang="en-US" sz="2000" dirty="0" smtClean="0"/>
              <a:t>(</a:t>
            </a:r>
            <a:r>
              <a:rPr lang="en-US" altLang="en-US" sz="2000" dirty="0" err="1" smtClean="0"/>
              <a:t>int</a:t>
            </a:r>
            <a:r>
              <a:rPr lang="en-US" altLang="en-US" sz="2000" dirty="0" smtClean="0"/>
              <a:t> </a:t>
            </a:r>
            <a:r>
              <a:rPr lang="en-US" altLang="en-US" sz="2000" dirty="0" err="1" smtClean="0"/>
              <a:t>arr</a:t>
            </a:r>
            <a:r>
              <a:rPr lang="en-US" altLang="en-US" sz="2000" dirty="0" smtClean="0"/>
              <a:t>[5]);  </a:t>
            </a:r>
          </a:p>
          <a:p>
            <a:pPr marL="0" indent="0" eaLnBrk="1" hangingPunct="1">
              <a:buFont typeface="Wingdings" panose="05000000000000000000" pitchFamily="2" charset="2"/>
              <a:buNone/>
            </a:pPr>
            <a:r>
              <a:rPr lang="en-US" altLang="en-US" sz="2000" dirty="0" err="1" smtClean="0"/>
              <a:t>int</a:t>
            </a:r>
            <a:r>
              <a:rPr lang="en-US" altLang="en-US" sz="2000" dirty="0" smtClean="0"/>
              <a:t> main()  </a:t>
            </a:r>
          </a:p>
          <a:p>
            <a:pPr marL="0" indent="0" eaLnBrk="1" hangingPunct="1">
              <a:buFont typeface="Wingdings" panose="05000000000000000000" pitchFamily="2" charset="2"/>
              <a:buNone/>
            </a:pPr>
            <a:r>
              <a:rPr lang="en-US" altLang="en-US" sz="2000" dirty="0" smtClean="0"/>
              <a:t>{      </a:t>
            </a:r>
            <a:r>
              <a:rPr lang="en-US" altLang="en-US" sz="2000" dirty="0" err="1" smtClean="0"/>
              <a:t>int</a:t>
            </a:r>
            <a:r>
              <a:rPr lang="en-US" altLang="en-US" sz="2000" dirty="0" smtClean="0"/>
              <a:t> arr1[5] = { 25, 10, 54, 15, 40 };    </a:t>
            </a:r>
          </a:p>
          <a:p>
            <a:pPr marL="0" indent="0" eaLnBrk="1" hangingPunct="1">
              <a:buFont typeface="Wingdings" panose="05000000000000000000" pitchFamily="2" charset="2"/>
              <a:buNone/>
            </a:pPr>
            <a:r>
              <a:rPr lang="en-US" altLang="en-US" sz="2000" dirty="0" smtClean="0"/>
              <a:t>        </a:t>
            </a:r>
            <a:r>
              <a:rPr lang="en-US" altLang="en-US" sz="2000" dirty="0" err="1" smtClean="0"/>
              <a:t>int</a:t>
            </a:r>
            <a:r>
              <a:rPr lang="en-US" altLang="en-US" sz="2000" dirty="0" smtClean="0"/>
              <a:t> arr2[5] = { 12, 23, 44, 67, 54 };    </a:t>
            </a:r>
          </a:p>
          <a:p>
            <a:pPr marL="0" indent="0" eaLnBrk="1" hangingPunct="1">
              <a:buFont typeface="Wingdings" panose="05000000000000000000" pitchFamily="2" charset="2"/>
              <a:buNone/>
            </a:pPr>
            <a:r>
              <a:rPr lang="en-US" altLang="en-US" sz="2000" dirty="0" smtClean="0"/>
              <a:t>        </a:t>
            </a:r>
            <a:r>
              <a:rPr lang="en-US" altLang="en-US" sz="2000" dirty="0" err="1" smtClean="0"/>
              <a:t>printMax</a:t>
            </a:r>
            <a:r>
              <a:rPr lang="en-US" altLang="en-US" sz="2000" dirty="0" smtClean="0"/>
              <a:t>(arr1); //Passing array to function  </a:t>
            </a:r>
          </a:p>
          <a:p>
            <a:pPr marL="0" indent="0" eaLnBrk="1" hangingPunct="1">
              <a:buFont typeface="Wingdings" panose="05000000000000000000" pitchFamily="2" charset="2"/>
              <a:buNone/>
            </a:pPr>
            <a:r>
              <a:rPr lang="en-US" altLang="en-US" sz="2000" dirty="0" smtClean="0"/>
              <a:t>        </a:t>
            </a:r>
            <a:r>
              <a:rPr lang="en-US" altLang="en-US" sz="2000" dirty="0" err="1" smtClean="0"/>
              <a:t>printMax</a:t>
            </a:r>
            <a:r>
              <a:rPr lang="en-US" altLang="en-US" sz="2000" dirty="0" smtClean="0"/>
              <a:t>(arr2);   </a:t>
            </a:r>
          </a:p>
          <a:p>
            <a:pPr marL="0" indent="0" eaLnBrk="1" hangingPunct="1">
              <a:buFont typeface="Wingdings" panose="05000000000000000000" pitchFamily="2" charset="2"/>
              <a:buNone/>
            </a:pPr>
            <a:r>
              <a:rPr lang="en-US" altLang="en-US" sz="2000" dirty="0" smtClean="0"/>
              <a:t>}  </a:t>
            </a:r>
          </a:p>
          <a:p>
            <a:pPr marL="0" indent="0" eaLnBrk="1" hangingPunct="1">
              <a:buFont typeface="Wingdings" panose="05000000000000000000" pitchFamily="2" charset="2"/>
              <a:buNone/>
            </a:pPr>
            <a:r>
              <a:rPr lang="en-US" altLang="en-US" sz="2000" dirty="0" smtClean="0"/>
              <a:t>void  </a:t>
            </a:r>
            <a:r>
              <a:rPr lang="en-US" altLang="en-US" sz="2000" dirty="0" err="1" smtClean="0"/>
              <a:t>printMax</a:t>
            </a:r>
            <a:r>
              <a:rPr lang="en-US" altLang="en-US" sz="2000" dirty="0" smtClean="0"/>
              <a:t>(</a:t>
            </a:r>
            <a:r>
              <a:rPr lang="en-US" altLang="en-US" sz="2000" dirty="0" err="1" smtClean="0"/>
              <a:t>int</a:t>
            </a:r>
            <a:r>
              <a:rPr lang="en-US" altLang="en-US" sz="2000" dirty="0" smtClean="0"/>
              <a:t> </a:t>
            </a:r>
            <a:r>
              <a:rPr lang="en-US" altLang="en-US" sz="2000" dirty="0" err="1" smtClean="0"/>
              <a:t>arr</a:t>
            </a:r>
            <a:r>
              <a:rPr lang="en-US" altLang="en-US" sz="2000" dirty="0" smtClean="0"/>
              <a:t>[5])  </a:t>
            </a:r>
          </a:p>
          <a:p>
            <a:pPr marL="0" indent="0" eaLnBrk="1" hangingPunct="1">
              <a:buFont typeface="Wingdings" panose="05000000000000000000" pitchFamily="2" charset="2"/>
              <a:buNone/>
            </a:pPr>
            <a:r>
              <a:rPr lang="en-US" altLang="en-US" sz="2000" dirty="0" smtClean="0"/>
              <a:t>{      </a:t>
            </a:r>
            <a:r>
              <a:rPr lang="en-US" altLang="en-US" sz="2000" dirty="0" err="1" smtClean="0"/>
              <a:t>int</a:t>
            </a:r>
            <a:r>
              <a:rPr lang="en-US" altLang="en-US" sz="2000" dirty="0" smtClean="0"/>
              <a:t> max = </a:t>
            </a:r>
            <a:r>
              <a:rPr lang="en-US" altLang="en-US" sz="2000" dirty="0" err="1" smtClean="0"/>
              <a:t>arr</a:t>
            </a:r>
            <a:r>
              <a:rPr lang="en-US" altLang="en-US" sz="2000" dirty="0" smtClean="0"/>
              <a:t>[0];    </a:t>
            </a:r>
          </a:p>
          <a:p>
            <a:pPr marL="0" indent="0" eaLnBrk="1" hangingPunct="1">
              <a:buFont typeface="Wingdings" panose="05000000000000000000" pitchFamily="2" charset="2"/>
              <a:buNone/>
            </a:pPr>
            <a:r>
              <a:rPr lang="en-US" altLang="en-US" sz="2000" dirty="0" smtClean="0"/>
              <a:t>        for (</a:t>
            </a:r>
            <a:r>
              <a:rPr lang="en-US" altLang="en-US" sz="2000" dirty="0" err="1" smtClean="0"/>
              <a:t>int</a:t>
            </a:r>
            <a:r>
              <a:rPr lang="en-US" altLang="en-US" sz="2000" dirty="0" smtClean="0"/>
              <a:t> </a:t>
            </a:r>
            <a:r>
              <a:rPr lang="en-US" altLang="en-US" sz="2000" dirty="0" err="1" smtClean="0"/>
              <a:t>i</a:t>
            </a:r>
            <a:r>
              <a:rPr lang="en-US" altLang="en-US" sz="2000" dirty="0" smtClean="0"/>
              <a:t> = 0; </a:t>
            </a:r>
            <a:r>
              <a:rPr lang="en-US" altLang="en-US" sz="2000" dirty="0" err="1" smtClean="0"/>
              <a:t>i</a:t>
            </a:r>
            <a:r>
              <a:rPr lang="en-US" altLang="en-US" sz="2000" dirty="0" smtClean="0"/>
              <a:t> &lt; 5; </a:t>
            </a:r>
            <a:r>
              <a:rPr lang="en-US" altLang="en-US" sz="2000" dirty="0" err="1" smtClean="0"/>
              <a:t>i</a:t>
            </a:r>
            <a:r>
              <a:rPr lang="en-US" altLang="en-US" sz="2000" dirty="0" smtClean="0"/>
              <a:t>++)    </a:t>
            </a:r>
          </a:p>
          <a:p>
            <a:pPr marL="0" indent="0" eaLnBrk="1" hangingPunct="1">
              <a:buFont typeface="Wingdings" panose="05000000000000000000" pitchFamily="2" charset="2"/>
              <a:buNone/>
            </a:pPr>
            <a:r>
              <a:rPr lang="en-US" altLang="en-US" sz="2000" dirty="0" smtClean="0"/>
              <a:t>        {      if (max &lt; </a:t>
            </a:r>
            <a:r>
              <a:rPr lang="en-US" altLang="en-US" sz="2000" dirty="0" err="1" smtClean="0"/>
              <a:t>arr</a:t>
            </a:r>
            <a:r>
              <a:rPr lang="en-US" altLang="en-US" sz="2000" dirty="0" smtClean="0"/>
              <a:t>[</a:t>
            </a:r>
            <a:r>
              <a:rPr lang="en-US" altLang="en-US" sz="2000" dirty="0" err="1" smtClean="0"/>
              <a:t>i</a:t>
            </a:r>
            <a:r>
              <a:rPr lang="en-US" altLang="en-US" sz="2000" dirty="0" smtClean="0"/>
              <a:t>])    </a:t>
            </a:r>
          </a:p>
          <a:p>
            <a:pPr marL="0" indent="0" eaLnBrk="1" hangingPunct="1">
              <a:buFont typeface="Wingdings" panose="05000000000000000000" pitchFamily="2" charset="2"/>
              <a:buNone/>
            </a:pPr>
            <a:r>
              <a:rPr lang="en-US" altLang="en-US" sz="2000" dirty="0" smtClean="0"/>
              <a:t>            {                   max = </a:t>
            </a:r>
            <a:r>
              <a:rPr lang="en-US" altLang="en-US" sz="2000" dirty="0" err="1" smtClean="0"/>
              <a:t>arr</a:t>
            </a:r>
            <a:r>
              <a:rPr lang="en-US" altLang="en-US" sz="2000" dirty="0" smtClean="0"/>
              <a:t>[</a:t>
            </a:r>
            <a:r>
              <a:rPr lang="en-US" altLang="en-US" sz="2000" dirty="0" err="1" smtClean="0"/>
              <a:t>i</a:t>
            </a:r>
            <a:r>
              <a:rPr lang="en-US" altLang="en-US" sz="2000" dirty="0" smtClean="0"/>
              <a:t>];                }    </a:t>
            </a:r>
          </a:p>
          <a:p>
            <a:pPr marL="0" indent="0" eaLnBrk="1" hangingPunct="1">
              <a:buFont typeface="Wingdings" panose="05000000000000000000" pitchFamily="2" charset="2"/>
              <a:buNone/>
            </a:pPr>
            <a:r>
              <a:rPr lang="en-US" altLang="en-US" sz="2000" dirty="0" smtClean="0"/>
              <a:t>        }    </a:t>
            </a:r>
          </a:p>
          <a:p>
            <a:pPr marL="0" indent="0" eaLnBrk="1" hangingPunct="1">
              <a:buFont typeface="Wingdings" panose="05000000000000000000" pitchFamily="2" charset="2"/>
              <a:buNone/>
            </a:pPr>
            <a:r>
              <a:rPr lang="en-US" altLang="en-US" sz="2000" dirty="0" smtClean="0"/>
              <a:t>        </a:t>
            </a:r>
            <a:r>
              <a:rPr lang="en-US" altLang="en-US" sz="2000" dirty="0" err="1" smtClean="0"/>
              <a:t>cout</a:t>
            </a:r>
            <a:r>
              <a:rPr lang="en-US" altLang="en-US" sz="2000" dirty="0" smtClean="0"/>
              <a:t>&lt;&lt; "Maximum element is: "&lt;&lt; max &lt;&lt;"\n";    </a:t>
            </a:r>
          </a:p>
          <a:p>
            <a:pPr marL="0" indent="0" eaLnBrk="1" hangingPunct="1">
              <a:buFont typeface="Wingdings" panose="05000000000000000000" pitchFamily="2" charset="2"/>
              <a:buNone/>
            </a:pPr>
            <a:r>
              <a:rPr lang="en-US" altLang="en-US" sz="2000" dirty="0" smtClean="0"/>
              <a:t>} </a:t>
            </a:r>
          </a:p>
        </p:txBody>
      </p:sp>
      <p:sp>
        <p:nvSpPr>
          <p:cNvPr id="2" name="Minus 1"/>
          <p:cNvSpPr/>
          <p:nvPr/>
        </p:nvSpPr>
        <p:spPr bwMode="auto">
          <a:xfrm>
            <a:off x="1752600" y="3048000"/>
            <a:ext cx="1066800" cy="76200"/>
          </a:xfrm>
          <a:prstGeom prst="mathMinus">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Times New Roman" panose="02020603050405020304" pitchFamily="18" charset="0"/>
            </a:endParaRPr>
          </a:p>
        </p:txBody>
      </p:sp>
      <p:sp>
        <p:nvSpPr>
          <p:cNvPr id="5" name="Minus 4"/>
          <p:cNvSpPr/>
          <p:nvPr/>
        </p:nvSpPr>
        <p:spPr bwMode="auto">
          <a:xfrm>
            <a:off x="1779917" y="3408362"/>
            <a:ext cx="1066800" cy="76200"/>
          </a:xfrm>
          <a:prstGeom prst="mathMinus">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Times New Roman" panose="02020603050405020304" pitchFamily="18" charset="0"/>
            </a:endParaRPr>
          </a:p>
        </p:txBody>
      </p:sp>
      <p:sp>
        <p:nvSpPr>
          <p:cNvPr id="6" name="Minus 5"/>
          <p:cNvSpPr/>
          <p:nvPr/>
        </p:nvSpPr>
        <p:spPr bwMode="auto">
          <a:xfrm>
            <a:off x="2057400" y="4142581"/>
            <a:ext cx="1066800" cy="76200"/>
          </a:xfrm>
          <a:prstGeom prst="mathMinus">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Times New Roman" panose="02020603050405020304" pitchFamily="18"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315200" y="647700"/>
            <a:ext cx="1143000" cy="1143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000"/>
                                        <p:tgtEl>
                                          <p:spTgt spid="6"/>
                                        </p:tgtEl>
                                      </p:cBhvr>
                                    </p:animEffect>
                                    <p:anim calcmode="lin" valueType="num">
                                      <p:cBhvr>
                                        <p:cTn id="21" dur="1000" fill="hold"/>
                                        <p:tgtEl>
                                          <p:spTgt spid="6"/>
                                        </p:tgtEl>
                                        <p:attrNameLst>
                                          <p:attrName>ppt_x</p:attrName>
                                        </p:attrNameLst>
                                      </p:cBhvr>
                                      <p:tavLst>
                                        <p:tav tm="0">
                                          <p:val>
                                            <p:strVal val="#ppt_x"/>
                                          </p:val>
                                        </p:tav>
                                        <p:tav tm="100000">
                                          <p:val>
                                            <p:strVal val="#ppt_x"/>
                                          </p:val>
                                        </p:tav>
                                      </p:tavLst>
                                    </p:anim>
                                    <p:anim calcmode="lin" valueType="num">
                                      <p:cBhvr>
                                        <p:cTn id="2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20482"/>
                                        </p:tgtEl>
                                        <p:attrNameLst>
                                          <p:attrName>style.visibility</p:attrName>
                                        </p:attrNameLst>
                                      </p:cBhvr>
                                      <p:to>
                                        <p:strVal val="visible"/>
                                      </p:to>
                                    </p:set>
                                    <p:animEffect transition="in" filter="fade">
                                      <p:cBhvr>
                                        <p:cTn id="27" dur="1000"/>
                                        <p:tgtEl>
                                          <p:spTgt spid="20482"/>
                                        </p:tgtEl>
                                      </p:cBhvr>
                                    </p:animEffect>
                                    <p:anim calcmode="lin" valueType="num">
                                      <p:cBhvr>
                                        <p:cTn id="28" dur="1000" fill="hold"/>
                                        <p:tgtEl>
                                          <p:spTgt spid="20482"/>
                                        </p:tgtEl>
                                        <p:attrNameLst>
                                          <p:attrName>ppt_x</p:attrName>
                                        </p:attrNameLst>
                                      </p:cBhvr>
                                      <p:tavLst>
                                        <p:tav tm="0">
                                          <p:val>
                                            <p:strVal val="#ppt_x"/>
                                          </p:val>
                                        </p:tav>
                                        <p:tav tm="100000">
                                          <p:val>
                                            <p:strVal val="#ppt_x"/>
                                          </p:val>
                                        </p:tav>
                                      </p:tavLst>
                                    </p:anim>
                                    <p:anim calcmode="lin" valueType="num">
                                      <p:cBhvr>
                                        <p:cTn id="29" dur="1000" fill="hold"/>
                                        <p:tgtEl>
                                          <p:spTgt spid="2048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30" restart="whenNotActive" fill="hold" evtFilter="cancelBubble" nodeType="interactiveSeq">
                <p:stCondLst>
                  <p:cond evt="onClick" delay="0">
                    <p:tgtEl>
                      <p:spTgt spid="3"/>
                    </p:tgtEl>
                  </p:cond>
                </p:stCondLst>
                <p:endSync evt="end" delay="0">
                  <p:rtn val="all"/>
                </p:endSync>
                <p:childTnLst>
                  <p:par>
                    <p:cTn id="31" fill="hold">
                      <p:stCondLst>
                        <p:cond delay="0"/>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27533" fill="hold"/>
                                        <p:tgtEl>
                                          <p:spTgt spid="3"/>
                                        </p:tgtEl>
                                      </p:cBhvr>
                                    </p:cmd>
                                  </p:childTnLst>
                                </p:cTn>
                              </p:par>
                            </p:childTnLst>
                          </p:cTn>
                        </p:par>
                      </p:childTnLst>
                    </p:cTn>
                  </p:par>
                </p:childTnLst>
              </p:cTn>
              <p:nextCondLst>
                <p:cond evt="onClick" delay="0">
                  <p:tgtEl>
                    <p:spTgt spid="3"/>
                  </p:tgtEl>
                </p:cond>
              </p:nextCondLst>
            </p:seq>
            <p:audio>
              <p:cMediaNode vol="80000">
                <p:cTn id="35" fill="hold" display="0">
                  <p:stCondLst>
                    <p:cond delay="indefinite"/>
                  </p:stCondLst>
                  <p:endCondLst>
                    <p:cond evt="onStopAudio" delay="0">
                      <p:tgtEl>
                        <p:sldTgt/>
                      </p:tgtEl>
                    </p:cond>
                  </p:endCondLst>
                </p:cTn>
                <p:tgtEl>
                  <p:spTgt spid="3"/>
                </p:tgtEl>
              </p:cMediaNode>
            </p:audio>
          </p:childTnLst>
        </p:cTn>
      </p:par>
    </p:tnLst>
    <p:bldLst>
      <p:bldP spid="20482" grpId="0"/>
      <p:bldP spid="2" grpId="0" animBg="1"/>
      <p:bldP spid="5" grpId="0" animBg="1"/>
      <p:bldP spid="6" grpId="0" animBg="1"/>
    </p:bldLst>
  </p:timing>
</p:sld>
</file>

<file path=ppt/theme/theme1.xml><?xml version="1.0" encoding="utf-8"?>
<a:theme xmlns:a="http://schemas.openxmlformats.org/drawingml/2006/main" name="Quadrant">
  <a:themeElements>
    <a:clrScheme name="Quadrant 2">
      <a:dk1>
        <a:srgbClr val="000000"/>
      </a:dk1>
      <a:lt1>
        <a:srgbClr val="FFFFFF"/>
      </a:lt1>
      <a:dk2>
        <a:srgbClr val="42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Quadrant">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chemeClr val="tx1"/>
            </a:solidFill>
            <a:effectLst/>
            <a:latin typeface="Times New Roman" panose="02020603050405020304"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1800" b="0" i="0" u="none" strike="noStrike" cap="none" normalizeH="0" baseline="0" smtClean="0">
            <a:ln>
              <a:noFill/>
            </a:ln>
            <a:solidFill>
              <a:schemeClr val="tx1"/>
            </a:solidFill>
            <a:effectLst/>
            <a:latin typeface="Times New Roman" panose="02020603050405020304" pitchFamily="18" charset="0"/>
          </a:defRPr>
        </a:defPPr>
      </a:lstStyle>
    </a:lnDef>
  </a:objectDefaults>
  <a:extraClrSchemeLst>
    <a:extraClrScheme>
      <a:clrScheme name="Quadrant 1">
        <a:dk1>
          <a:srgbClr val="5C5674"/>
        </a:dk1>
        <a:lt1>
          <a:srgbClr val="FFFFFF"/>
        </a:lt1>
        <a:dk2>
          <a:srgbClr val="85986A"/>
        </a:dk2>
        <a:lt2>
          <a:srgbClr val="FFFFFF"/>
        </a:lt2>
        <a:accent1>
          <a:srgbClr val="666633"/>
        </a:accent1>
        <a:accent2>
          <a:srgbClr val="ADC5B8"/>
        </a:accent2>
        <a:accent3>
          <a:srgbClr val="C2CAB9"/>
        </a:accent3>
        <a:accent4>
          <a:srgbClr val="DADADA"/>
        </a:accent4>
        <a:accent5>
          <a:srgbClr val="B8B8AD"/>
        </a:accent5>
        <a:accent6>
          <a:srgbClr val="9CB2A6"/>
        </a:accent6>
        <a:hlink>
          <a:srgbClr val="FFCC00"/>
        </a:hlink>
        <a:folHlink>
          <a:srgbClr val="FFFFCC"/>
        </a:folHlink>
      </a:clrScheme>
      <a:clrMap bg1="dk2" tx1="lt1" bg2="dk1" tx2="lt2" accent1="accent1" accent2="accent2" accent3="accent3" accent4="accent4" accent5="accent5" accent6="accent6" hlink="hlink" folHlink="folHlink"/>
    </a:extraClrScheme>
    <a:extraClrScheme>
      <a:clrScheme name="Quadrant 2">
        <a:dk1>
          <a:srgbClr val="000000"/>
        </a:dk1>
        <a:lt1>
          <a:srgbClr val="FFFFFF"/>
        </a:lt1>
        <a:dk2>
          <a:srgbClr val="42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clrMap bg1="lt1" tx1="dk1" bg2="lt2" tx2="dk2" accent1="accent1" accent2="accent2" accent3="accent3" accent4="accent4" accent5="accent5" accent6="accent6" hlink="hlink" folHlink="folHlink"/>
    </a:extraClrScheme>
    <a:extraClrScheme>
      <a:clrScheme name="Quadrant 3">
        <a:dk1>
          <a:srgbClr val="618052"/>
        </a:dk1>
        <a:lt1>
          <a:srgbClr val="FFFFE3"/>
        </a:lt1>
        <a:dk2>
          <a:srgbClr val="162E36"/>
        </a:dk2>
        <a:lt2>
          <a:srgbClr val="FFFFFF"/>
        </a:lt2>
        <a:accent1>
          <a:srgbClr val="336699"/>
        </a:accent1>
        <a:accent2>
          <a:srgbClr val="69888B"/>
        </a:accent2>
        <a:accent3>
          <a:srgbClr val="ABADAE"/>
        </a:accent3>
        <a:accent4>
          <a:srgbClr val="DADAC2"/>
        </a:accent4>
        <a:accent5>
          <a:srgbClr val="ADB8CA"/>
        </a:accent5>
        <a:accent6>
          <a:srgbClr val="5E7B7D"/>
        </a:accent6>
        <a:hlink>
          <a:srgbClr val="FFCC00"/>
        </a:hlink>
        <a:folHlink>
          <a:srgbClr val="FFFFCC"/>
        </a:folHlink>
      </a:clrScheme>
      <a:clrMap bg1="dk2" tx1="lt1" bg2="dk1" tx2="lt2" accent1="accent1" accent2="accent2" accent3="accent3" accent4="accent4" accent5="accent5" accent6="accent6" hlink="hlink" folHlink="folHlink"/>
    </a:extraClrScheme>
    <a:extraClrScheme>
      <a:clrScheme name="Quadrant 4">
        <a:dk1>
          <a:srgbClr val="000000"/>
        </a:dk1>
        <a:lt1>
          <a:srgbClr val="FFFFFF"/>
        </a:lt1>
        <a:dk2>
          <a:srgbClr val="000000"/>
        </a:dk2>
        <a:lt2>
          <a:srgbClr val="CC0000"/>
        </a:lt2>
        <a:accent1>
          <a:srgbClr val="FFCC00"/>
        </a:accent1>
        <a:accent2>
          <a:srgbClr val="3366CC"/>
        </a:accent2>
        <a:accent3>
          <a:srgbClr val="FFFFFF"/>
        </a:accent3>
        <a:accent4>
          <a:srgbClr val="000000"/>
        </a:accent4>
        <a:accent5>
          <a:srgbClr val="FFE2AA"/>
        </a:accent5>
        <a:accent6>
          <a:srgbClr val="2D5CB9"/>
        </a:accent6>
        <a:hlink>
          <a:srgbClr val="666699"/>
        </a:hlink>
        <a:folHlink>
          <a:srgbClr val="C0C0C0"/>
        </a:folHlink>
      </a:clrScheme>
      <a:clrMap bg1="lt1" tx1="dk1" bg2="lt2" tx2="dk2" accent1="accent1" accent2="accent2" accent3="accent3" accent4="accent4" accent5="accent5" accent6="accent6" hlink="hlink" folHlink="folHlink"/>
    </a:extraClrScheme>
    <a:extraClrScheme>
      <a:clrScheme name="Quadrant 5">
        <a:dk1>
          <a:srgbClr val="666699"/>
        </a:dk1>
        <a:lt1>
          <a:srgbClr val="FFFFFF"/>
        </a:lt1>
        <a:dk2>
          <a:srgbClr val="000033"/>
        </a:dk2>
        <a:lt2>
          <a:srgbClr val="FFFFFF"/>
        </a:lt2>
        <a:accent1>
          <a:srgbClr val="9966FF"/>
        </a:accent1>
        <a:accent2>
          <a:srgbClr val="CCCCFF"/>
        </a:accent2>
        <a:accent3>
          <a:srgbClr val="AAAAAD"/>
        </a:accent3>
        <a:accent4>
          <a:srgbClr val="DADADA"/>
        </a:accent4>
        <a:accent5>
          <a:srgbClr val="CAB8FF"/>
        </a:accent5>
        <a:accent6>
          <a:srgbClr val="B9B9E7"/>
        </a:accent6>
        <a:hlink>
          <a:srgbClr val="CCCC00"/>
        </a:hlink>
        <a:folHlink>
          <a:srgbClr val="CC9900"/>
        </a:folHlink>
      </a:clrScheme>
      <a:clrMap bg1="dk2" tx1="lt1" bg2="dk1" tx2="lt2" accent1="accent1" accent2="accent2" accent3="accent3" accent4="accent4" accent5="accent5" accent6="accent6" hlink="hlink" folHlink="folHlink"/>
    </a:extraClrScheme>
    <a:extraClrScheme>
      <a:clrScheme name="Quadrant 6">
        <a:dk1>
          <a:srgbClr val="000000"/>
        </a:dk1>
        <a:lt1>
          <a:srgbClr val="FFFFFF"/>
        </a:lt1>
        <a:dk2>
          <a:srgbClr val="000000"/>
        </a:dk2>
        <a:lt2>
          <a:srgbClr val="669966"/>
        </a:lt2>
        <a:accent1>
          <a:srgbClr val="CCCCFF"/>
        </a:accent1>
        <a:accent2>
          <a:srgbClr val="9999CC"/>
        </a:accent2>
        <a:accent3>
          <a:srgbClr val="FFFFFF"/>
        </a:accent3>
        <a:accent4>
          <a:srgbClr val="000000"/>
        </a:accent4>
        <a:accent5>
          <a:srgbClr val="E2E2FF"/>
        </a:accent5>
        <a:accent6>
          <a:srgbClr val="8A8AB9"/>
        </a:accent6>
        <a:hlink>
          <a:srgbClr val="000066"/>
        </a:hlink>
        <a:folHlink>
          <a:srgbClr val="333399"/>
        </a:folHlink>
      </a:clrScheme>
      <a:clrMap bg1="lt1" tx1="dk1" bg2="lt2" tx2="dk2" accent1="accent1" accent2="accent2" accent3="accent3" accent4="accent4" accent5="accent5" accent6="accent6" hlink="hlink" folHlink="folHlink"/>
    </a:extraClrScheme>
    <a:extraClrScheme>
      <a:clrScheme name="Quadrant 7">
        <a:dk1>
          <a:srgbClr val="0099CC"/>
        </a:dk1>
        <a:lt1>
          <a:srgbClr val="FFFFFF"/>
        </a:lt1>
        <a:dk2>
          <a:srgbClr val="000099"/>
        </a:dk2>
        <a:lt2>
          <a:srgbClr val="FFFFFF"/>
        </a:lt2>
        <a:accent1>
          <a:srgbClr val="0099CC"/>
        </a:accent1>
        <a:accent2>
          <a:srgbClr val="6600FF"/>
        </a:accent2>
        <a:accent3>
          <a:srgbClr val="AAAACA"/>
        </a:accent3>
        <a:accent4>
          <a:srgbClr val="DADADA"/>
        </a:accent4>
        <a:accent5>
          <a:srgbClr val="AACAE2"/>
        </a:accent5>
        <a:accent6>
          <a:srgbClr val="5C00E7"/>
        </a:accent6>
        <a:hlink>
          <a:srgbClr val="FFCC00"/>
        </a:hlink>
        <a:folHlink>
          <a:srgbClr val="00CCFF"/>
        </a:folHlink>
      </a:clrScheme>
      <a:clrMap bg1="dk2" tx1="lt1" bg2="dk1" tx2="lt2" accent1="accent1" accent2="accent2" accent3="accent3" accent4="accent4" accent5="accent5" accent6="accent6" hlink="hlink" folHlink="folHlink"/>
    </a:extraClrScheme>
    <a:extraClrScheme>
      <a:clrScheme name="Quadrant 8">
        <a:dk1>
          <a:srgbClr val="000033"/>
        </a:dk1>
        <a:lt1>
          <a:srgbClr val="FFFFFF"/>
        </a:lt1>
        <a:dk2>
          <a:srgbClr val="003366"/>
        </a:dk2>
        <a:lt2>
          <a:srgbClr val="275C6D"/>
        </a:lt2>
        <a:accent1>
          <a:srgbClr val="A7D2DF"/>
        </a:accent1>
        <a:accent2>
          <a:srgbClr val="108DA6"/>
        </a:accent2>
        <a:accent3>
          <a:srgbClr val="FFFFFF"/>
        </a:accent3>
        <a:accent4>
          <a:srgbClr val="00002A"/>
        </a:accent4>
        <a:accent5>
          <a:srgbClr val="D0E5EC"/>
        </a:accent5>
        <a:accent6>
          <a:srgbClr val="0D7F96"/>
        </a:accent6>
        <a:hlink>
          <a:srgbClr val="666699"/>
        </a:hlink>
        <a:folHlink>
          <a:srgbClr val="9999FF"/>
        </a:folHlink>
      </a:clrScheme>
      <a:clrMap bg1="lt1" tx1="dk1" bg2="lt2" tx2="dk2" accent1="accent1" accent2="accent2" accent3="accent3" accent4="accent4" accent5="accent5" accent6="accent6" hlink="hlink" folHlink="folHlink"/>
    </a:extraClrScheme>
    <a:extraClrScheme>
      <a:clrScheme name="Quadrant 9">
        <a:dk1>
          <a:srgbClr val="CC3300"/>
        </a:dk1>
        <a:lt1>
          <a:srgbClr val="FFFFFF"/>
        </a:lt1>
        <a:dk2>
          <a:srgbClr val="000000"/>
        </a:dk2>
        <a:lt2>
          <a:srgbClr val="FFFFCC"/>
        </a:lt2>
        <a:accent1>
          <a:srgbClr val="FF9900"/>
        </a:accent1>
        <a:accent2>
          <a:srgbClr val="993300"/>
        </a:accent2>
        <a:accent3>
          <a:srgbClr val="AAAAAA"/>
        </a:accent3>
        <a:accent4>
          <a:srgbClr val="DADADA"/>
        </a:accent4>
        <a:accent5>
          <a:srgbClr val="FFCAAA"/>
        </a:accent5>
        <a:accent6>
          <a:srgbClr val="8A2D00"/>
        </a:accent6>
        <a:hlink>
          <a:srgbClr val="CEC5A2"/>
        </a:hlink>
        <a:folHlink>
          <a:srgbClr val="DDDDDD"/>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Quadrant</Template>
  <TotalTime>755</TotalTime>
  <Words>1369</Words>
  <Application>Microsoft Office PowerPoint</Application>
  <PresentationFormat>On-screen Show (4:3)</PresentationFormat>
  <Paragraphs>224</Paragraphs>
  <Slides>22</Slides>
  <Notes>6</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Times New Roman</vt:lpstr>
      <vt:lpstr>Wingdings</vt:lpstr>
      <vt:lpstr>Quadrant</vt:lpstr>
      <vt:lpstr>Arrays </vt:lpstr>
      <vt:lpstr>Passing Arrays to functions</vt:lpstr>
      <vt:lpstr>Passing Arrays to functions</vt:lpstr>
      <vt:lpstr>Passing Arrays to functions</vt:lpstr>
      <vt:lpstr>PowerPoint Presentation</vt:lpstr>
      <vt:lpstr>Passing Arrays to Functions</vt:lpstr>
      <vt:lpstr>PowerPoint Presentation</vt:lpstr>
      <vt:lpstr>PowerPoint Presentation</vt:lpstr>
      <vt:lpstr>  PASSING MULTIPLE ARRAYS TO FUNCTIONS Program to Print Maximum Number </vt:lpstr>
      <vt:lpstr>PowerPoint Presentation</vt:lpstr>
      <vt:lpstr>  PASSING ARRAY TO MULTIPLE FUNCTIONS  </vt:lpstr>
      <vt:lpstr>PowerPoint Presentation</vt:lpstr>
      <vt:lpstr>Passing Arrays to Functions</vt:lpstr>
      <vt:lpstr>Passing Arrays to Functions( cont…)</vt:lpstr>
      <vt:lpstr>PowerPoint Presentation</vt:lpstr>
      <vt:lpstr>What is the output of the code segment below? </vt:lpstr>
      <vt:lpstr>PowerPoint Presentation</vt:lpstr>
      <vt:lpstr>PowerPoint Presentation</vt:lpstr>
      <vt:lpstr>PowerPoint Presentation</vt:lpstr>
      <vt:lpstr>PowerPoint Presentation</vt:lpstr>
      <vt:lpstr>PowerPoint Presentation</vt:lpstr>
      <vt:lpstr>PowerPoint Presentation</vt:lpstr>
    </vt:vector>
  </TitlesOfParts>
  <Company>NUML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Arrays</dc:title>
  <dc:creator>abdulkaleem</dc:creator>
  <cp:lastModifiedBy>Admin</cp:lastModifiedBy>
  <cp:revision>352</cp:revision>
  <dcterms:created xsi:type="dcterms:W3CDTF">2010-04-19T07:30:58Z</dcterms:created>
  <dcterms:modified xsi:type="dcterms:W3CDTF">2020-04-01T18:30:11Z</dcterms:modified>
</cp:coreProperties>
</file>

<file path=docProps/thumbnail.jpeg>
</file>